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2"/>
  </p:notesMasterIdLst>
  <p:sldIdLst>
    <p:sldId id="288" r:id="rId2"/>
    <p:sldId id="283" r:id="rId3"/>
    <p:sldId id="284" r:id="rId4"/>
    <p:sldId id="285" r:id="rId5"/>
    <p:sldId id="286" r:id="rId6"/>
    <p:sldId id="287" r:id="rId7"/>
    <p:sldId id="290" r:id="rId8"/>
    <p:sldId id="291" r:id="rId9"/>
    <p:sldId id="278" r:id="rId10"/>
    <p:sldId id="279" r:id="rId11"/>
    <p:sldId id="257" r:id="rId12"/>
    <p:sldId id="281" r:id="rId13"/>
    <p:sldId id="259" r:id="rId14"/>
    <p:sldId id="280" r:id="rId15"/>
    <p:sldId id="277" r:id="rId16"/>
    <p:sldId id="260" r:id="rId17"/>
    <p:sldId id="276" r:id="rId18"/>
    <p:sldId id="262" r:id="rId19"/>
    <p:sldId id="267" r:id="rId20"/>
    <p:sldId id="289" r:id="rId21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1DE3"/>
    <a:srgbClr val="EDA6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34587" autoAdjust="0"/>
    <p:restoredTop sz="86400" autoAdjust="0"/>
  </p:normalViewPr>
  <p:slideViewPr>
    <p:cSldViewPr>
      <p:cViewPr varScale="1">
        <p:scale>
          <a:sx n="61" d="100"/>
          <a:sy n="61" d="100"/>
        </p:scale>
        <p:origin x="9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00" y="-102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wb82500\Desktop\Water%20Utility%20indicato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b165843\ED4-LN-backup\Documents\IBNET_RAW_DATA_20120910%20(version%201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wb333144\AppData\Local\Temp\notes5EDBFC\Electricity%20consump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71"/>
          <c:y val="5.1400554097404488E-2"/>
          <c:w val="0.78131846019247586"/>
          <c:h val="0.8557677165354359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NRW</c:v>
                </c:pt>
              </c:strCache>
            </c:strRef>
          </c:tx>
          <c:spPr>
            <a:ln w="28575">
              <a:noFill/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dPt>
            <c:idx val="10"/>
            <c:marker>
              <c:symbol val="diamond"/>
              <c:size val="7"/>
            </c:marker>
            <c:bubble3D val="0"/>
          </c:dPt>
          <c:trendline>
            <c:trendlineType val="linear"/>
            <c:dispRSqr val="0"/>
            <c:dispEq val="0"/>
          </c:trendline>
          <c:xVal>
            <c:numRef>
              <c:f>Sheet1!$A$2:$A$46</c:f>
              <c:numCache>
                <c:formatCode>General</c:formatCode>
                <c:ptCount val="45"/>
                <c:pt idx="0">
                  <c:v>3950</c:v>
                </c:pt>
                <c:pt idx="1">
                  <c:v>6000</c:v>
                </c:pt>
                <c:pt idx="2">
                  <c:v>1300</c:v>
                </c:pt>
                <c:pt idx="3">
                  <c:v>576</c:v>
                </c:pt>
                <c:pt idx="4">
                  <c:v>2500</c:v>
                </c:pt>
                <c:pt idx="5">
                  <c:v>750</c:v>
                </c:pt>
                <c:pt idx="6">
                  <c:v>1020</c:v>
                </c:pt>
                <c:pt idx="7">
                  <c:v>4700</c:v>
                </c:pt>
                <c:pt idx="8">
                  <c:v>3200</c:v>
                </c:pt>
                <c:pt idx="9">
                  <c:v>400</c:v>
                </c:pt>
                <c:pt idx="10">
                  <c:v>380</c:v>
                </c:pt>
                <c:pt idx="11">
                  <c:v>5500</c:v>
                </c:pt>
                <c:pt idx="12">
                  <c:v>1870</c:v>
                </c:pt>
                <c:pt idx="13">
                  <c:v>2020</c:v>
                </c:pt>
                <c:pt idx="14">
                  <c:v>10000</c:v>
                </c:pt>
                <c:pt idx="15">
                  <c:v>1200</c:v>
                </c:pt>
                <c:pt idx="16">
                  <c:v>8750</c:v>
                </c:pt>
                <c:pt idx="17">
                  <c:v>1134</c:v>
                </c:pt>
                <c:pt idx="18">
                  <c:v>1140</c:v>
                </c:pt>
                <c:pt idx="19">
                  <c:v>3000</c:v>
                </c:pt>
                <c:pt idx="20">
                  <c:v>520</c:v>
                </c:pt>
                <c:pt idx="21">
                  <c:v>400</c:v>
                </c:pt>
                <c:pt idx="22">
                  <c:v>5400</c:v>
                </c:pt>
                <c:pt idx="23">
                  <c:v>7000</c:v>
                </c:pt>
                <c:pt idx="24">
                  <c:v>1000</c:v>
                </c:pt>
                <c:pt idx="25">
                  <c:v>850</c:v>
                </c:pt>
                <c:pt idx="26">
                  <c:v>430</c:v>
                </c:pt>
                <c:pt idx="27">
                  <c:v>700</c:v>
                </c:pt>
                <c:pt idx="28">
                  <c:v>4400</c:v>
                </c:pt>
                <c:pt idx="29">
                  <c:v>1200</c:v>
                </c:pt>
                <c:pt idx="30">
                  <c:v>1170</c:v>
                </c:pt>
                <c:pt idx="31">
                  <c:v>7000</c:v>
                </c:pt>
                <c:pt idx="32">
                  <c:v>3150</c:v>
                </c:pt>
                <c:pt idx="33">
                  <c:v>5780</c:v>
                </c:pt>
                <c:pt idx="34">
                  <c:v>670</c:v>
                </c:pt>
                <c:pt idx="35">
                  <c:v>4000</c:v>
                </c:pt>
                <c:pt idx="36">
                  <c:v>1050</c:v>
                </c:pt>
                <c:pt idx="37">
                  <c:v>2580</c:v>
                </c:pt>
                <c:pt idx="38">
                  <c:v>400</c:v>
                </c:pt>
                <c:pt idx="39">
                  <c:v>5000</c:v>
                </c:pt>
                <c:pt idx="40">
                  <c:v>350</c:v>
                </c:pt>
                <c:pt idx="41">
                  <c:v>1900</c:v>
                </c:pt>
                <c:pt idx="42">
                  <c:v>520</c:v>
                </c:pt>
                <c:pt idx="43">
                  <c:v>6070</c:v>
                </c:pt>
                <c:pt idx="44">
                  <c:v>650</c:v>
                </c:pt>
              </c:numCache>
            </c:numRef>
          </c:xVal>
          <c:yVal>
            <c:numRef>
              <c:f>Sheet1!$B$2:$B$46</c:f>
              <c:numCache>
                <c:formatCode>General</c:formatCode>
                <c:ptCount val="45"/>
                <c:pt idx="0">
                  <c:v>70</c:v>
                </c:pt>
                <c:pt idx="1">
                  <c:v>31</c:v>
                </c:pt>
                <c:pt idx="2">
                  <c:v>84</c:v>
                </c:pt>
                <c:pt idx="3">
                  <c:v>35</c:v>
                </c:pt>
                <c:pt idx="4">
                  <c:v>18</c:v>
                </c:pt>
                <c:pt idx="5">
                  <c:v>28</c:v>
                </c:pt>
                <c:pt idx="6">
                  <c:v>35</c:v>
                </c:pt>
                <c:pt idx="7">
                  <c:v>39</c:v>
                </c:pt>
                <c:pt idx="8">
                  <c:v>55</c:v>
                </c:pt>
                <c:pt idx="9">
                  <c:v>24</c:v>
                </c:pt>
                <c:pt idx="10">
                  <c:v>6</c:v>
                </c:pt>
                <c:pt idx="11">
                  <c:v>33</c:v>
                </c:pt>
                <c:pt idx="12">
                  <c:v>21</c:v>
                </c:pt>
                <c:pt idx="13">
                  <c:v>44</c:v>
                </c:pt>
                <c:pt idx="14">
                  <c:v>20</c:v>
                </c:pt>
                <c:pt idx="15">
                  <c:v>43</c:v>
                </c:pt>
                <c:pt idx="16">
                  <c:v>32</c:v>
                </c:pt>
                <c:pt idx="17">
                  <c:v>41</c:v>
                </c:pt>
                <c:pt idx="18">
                  <c:v>30</c:v>
                </c:pt>
                <c:pt idx="19">
                  <c:v>32</c:v>
                </c:pt>
                <c:pt idx="20">
                  <c:v>49</c:v>
                </c:pt>
                <c:pt idx="21">
                  <c:v>70</c:v>
                </c:pt>
                <c:pt idx="22">
                  <c:v>34</c:v>
                </c:pt>
                <c:pt idx="23">
                  <c:v>28</c:v>
                </c:pt>
                <c:pt idx="24">
                  <c:v>42</c:v>
                </c:pt>
                <c:pt idx="25">
                  <c:v>40</c:v>
                </c:pt>
                <c:pt idx="26">
                  <c:v>50</c:v>
                </c:pt>
                <c:pt idx="27">
                  <c:v>40</c:v>
                </c:pt>
                <c:pt idx="28">
                  <c:v>39</c:v>
                </c:pt>
                <c:pt idx="29">
                  <c:v>44</c:v>
                </c:pt>
                <c:pt idx="30">
                  <c:v>22</c:v>
                </c:pt>
                <c:pt idx="31">
                  <c:v>18</c:v>
                </c:pt>
                <c:pt idx="32">
                  <c:v>45</c:v>
                </c:pt>
                <c:pt idx="33">
                  <c:v>20</c:v>
                </c:pt>
                <c:pt idx="34">
                  <c:v>19</c:v>
                </c:pt>
                <c:pt idx="35">
                  <c:v>30</c:v>
                </c:pt>
                <c:pt idx="36">
                  <c:v>34</c:v>
                </c:pt>
                <c:pt idx="37">
                  <c:v>40</c:v>
                </c:pt>
                <c:pt idx="38">
                  <c:v>45</c:v>
                </c:pt>
                <c:pt idx="39">
                  <c:v>59</c:v>
                </c:pt>
                <c:pt idx="40">
                  <c:v>36</c:v>
                </c:pt>
                <c:pt idx="41">
                  <c:v>44</c:v>
                </c:pt>
                <c:pt idx="42">
                  <c:v>29</c:v>
                </c:pt>
                <c:pt idx="43">
                  <c:v>62</c:v>
                </c:pt>
                <c:pt idx="44">
                  <c:v>32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Eletricity Exp/Op Exp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Sheet1!$A$2:$A$46</c:f>
              <c:numCache>
                <c:formatCode>General</c:formatCode>
                <c:ptCount val="45"/>
                <c:pt idx="0">
                  <c:v>3950</c:v>
                </c:pt>
                <c:pt idx="1">
                  <c:v>6000</c:v>
                </c:pt>
                <c:pt idx="2">
                  <c:v>1300</c:v>
                </c:pt>
                <c:pt idx="3">
                  <c:v>576</c:v>
                </c:pt>
                <c:pt idx="4">
                  <c:v>2500</c:v>
                </c:pt>
                <c:pt idx="5">
                  <c:v>750</c:v>
                </c:pt>
                <c:pt idx="6">
                  <c:v>1020</c:v>
                </c:pt>
                <c:pt idx="7">
                  <c:v>4700</c:v>
                </c:pt>
                <c:pt idx="8">
                  <c:v>3200</c:v>
                </c:pt>
                <c:pt idx="9">
                  <c:v>400</c:v>
                </c:pt>
                <c:pt idx="10">
                  <c:v>380</c:v>
                </c:pt>
                <c:pt idx="11">
                  <c:v>5500</c:v>
                </c:pt>
                <c:pt idx="12">
                  <c:v>1870</c:v>
                </c:pt>
                <c:pt idx="13">
                  <c:v>2020</c:v>
                </c:pt>
                <c:pt idx="14">
                  <c:v>10000</c:v>
                </c:pt>
                <c:pt idx="15">
                  <c:v>1200</c:v>
                </c:pt>
                <c:pt idx="16">
                  <c:v>8750</c:v>
                </c:pt>
                <c:pt idx="17">
                  <c:v>1134</c:v>
                </c:pt>
                <c:pt idx="18">
                  <c:v>1140</c:v>
                </c:pt>
                <c:pt idx="19">
                  <c:v>3000</c:v>
                </c:pt>
                <c:pt idx="20">
                  <c:v>520</c:v>
                </c:pt>
                <c:pt idx="21">
                  <c:v>400</c:v>
                </c:pt>
                <c:pt idx="22">
                  <c:v>5400</c:v>
                </c:pt>
                <c:pt idx="23">
                  <c:v>7000</c:v>
                </c:pt>
                <c:pt idx="24">
                  <c:v>1000</c:v>
                </c:pt>
                <c:pt idx="25">
                  <c:v>850</c:v>
                </c:pt>
                <c:pt idx="26">
                  <c:v>430</c:v>
                </c:pt>
                <c:pt idx="27">
                  <c:v>700</c:v>
                </c:pt>
                <c:pt idx="28">
                  <c:v>4400</c:v>
                </c:pt>
                <c:pt idx="29">
                  <c:v>1200</c:v>
                </c:pt>
                <c:pt idx="30">
                  <c:v>1170</c:v>
                </c:pt>
                <c:pt idx="31">
                  <c:v>7000</c:v>
                </c:pt>
                <c:pt idx="32">
                  <c:v>3150</c:v>
                </c:pt>
                <c:pt idx="33">
                  <c:v>5780</c:v>
                </c:pt>
                <c:pt idx="34">
                  <c:v>670</c:v>
                </c:pt>
                <c:pt idx="35">
                  <c:v>4000</c:v>
                </c:pt>
                <c:pt idx="36">
                  <c:v>1050</c:v>
                </c:pt>
                <c:pt idx="37">
                  <c:v>2580</c:v>
                </c:pt>
                <c:pt idx="38">
                  <c:v>400</c:v>
                </c:pt>
                <c:pt idx="39">
                  <c:v>5000</c:v>
                </c:pt>
                <c:pt idx="40">
                  <c:v>350</c:v>
                </c:pt>
                <c:pt idx="41">
                  <c:v>1900</c:v>
                </c:pt>
                <c:pt idx="42">
                  <c:v>520</c:v>
                </c:pt>
                <c:pt idx="43">
                  <c:v>6070</c:v>
                </c:pt>
                <c:pt idx="44">
                  <c:v>650</c:v>
                </c:pt>
              </c:numCache>
            </c:numRef>
          </c:xVal>
          <c:yVal>
            <c:numRef>
              <c:f>Sheet1!$C$2:$C$46</c:f>
              <c:numCache>
                <c:formatCode>General</c:formatCode>
                <c:ptCount val="45"/>
                <c:pt idx="0">
                  <c:v>26</c:v>
                </c:pt>
                <c:pt idx="1">
                  <c:v>12</c:v>
                </c:pt>
                <c:pt idx="2">
                  <c:v>21</c:v>
                </c:pt>
                <c:pt idx="3">
                  <c:v>39</c:v>
                </c:pt>
                <c:pt idx="4">
                  <c:v>24</c:v>
                </c:pt>
                <c:pt idx="5">
                  <c:v>19</c:v>
                </c:pt>
                <c:pt idx="6">
                  <c:v>23</c:v>
                </c:pt>
                <c:pt idx="7">
                  <c:v>25</c:v>
                </c:pt>
                <c:pt idx="8">
                  <c:v>24</c:v>
                </c:pt>
                <c:pt idx="9">
                  <c:v>13</c:v>
                </c:pt>
                <c:pt idx="10">
                  <c:v>47</c:v>
                </c:pt>
                <c:pt idx="11">
                  <c:v>6</c:v>
                </c:pt>
                <c:pt idx="12">
                  <c:v>14</c:v>
                </c:pt>
                <c:pt idx="13">
                  <c:v>29</c:v>
                </c:pt>
                <c:pt idx="14">
                  <c:v>6</c:v>
                </c:pt>
                <c:pt idx="15">
                  <c:v>18</c:v>
                </c:pt>
                <c:pt idx="16">
                  <c:v>11</c:v>
                </c:pt>
                <c:pt idx="17">
                  <c:v>38</c:v>
                </c:pt>
                <c:pt idx="18">
                  <c:v>17</c:v>
                </c:pt>
                <c:pt idx="19">
                  <c:v>21</c:v>
                </c:pt>
                <c:pt idx="20">
                  <c:v>12</c:v>
                </c:pt>
                <c:pt idx="21">
                  <c:v>36</c:v>
                </c:pt>
                <c:pt idx="22">
                  <c:v>6</c:v>
                </c:pt>
                <c:pt idx="23">
                  <c:v>22</c:v>
                </c:pt>
                <c:pt idx="24">
                  <c:v>23</c:v>
                </c:pt>
                <c:pt idx="25">
                  <c:v>40</c:v>
                </c:pt>
                <c:pt idx="26">
                  <c:v>30</c:v>
                </c:pt>
                <c:pt idx="28">
                  <c:v>44</c:v>
                </c:pt>
                <c:pt idx="29">
                  <c:v>17</c:v>
                </c:pt>
                <c:pt idx="30">
                  <c:v>12</c:v>
                </c:pt>
                <c:pt idx="31">
                  <c:v>7</c:v>
                </c:pt>
                <c:pt idx="32">
                  <c:v>15</c:v>
                </c:pt>
                <c:pt idx="33">
                  <c:v>13</c:v>
                </c:pt>
                <c:pt idx="34">
                  <c:v>24</c:v>
                </c:pt>
                <c:pt idx="35">
                  <c:v>2</c:v>
                </c:pt>
                <c:pt idx="36">
                  <c:v>25</c:v>
                </c:pt>
                <c:pt idx="37">
                  <c:v>14</c:v>
                </c:pt>
                <c:pt idx="38">
                  <c:v>25</c:v>
                </c:pt>
                <c:pt idx="39">
                  <c:v>41</c:v>
                </c:pt>
                <c:pt idx="40">
                  <c:v>18</c:v>
                </c:pt>
                <c:pt idx="41">
                  <c:v>36</c:v>
                </c:pt>
                <c:pt idx="42">
                  <c:v>27</c:v>
                </c:pt>
                <c:pt idx="43">
                  <c:v>41</c:v>
                </c:pt>
                <c:pt idx="44">
                  <c:v>35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Op Exp Coverage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Sheet1!$A$2:$A$46</c:f>
              <c:numCache>
                <c:formatCode>General</c:formatCode>
                <c:ptCount val="45"/>
                <c:pt idx="0">
                  <c:v>3950</c:v>
                </c:pt>
                <c:pt idx="1">
                  <c:v>6000</c:v>
                </c:pt>
                <c:pt idx="2">
                  <c:v>1300</c:v>
                </c:pt>
                <c:pt idx="3">
                  <c:v>576</c:v>
                </c:pt>
                <c:pt idx="4">
                  <c:v>2500</c:v>
                </c:pt>
                <c:pt idx="5">
                  <c:v>750</c:v>
                </c:pt>
                <c:pt idx="6">
                  <c:v>1020</c:v>
                </c:pt>
                <c:pt idx="7">
                  <c:v>4700</c:v>
                </c:pt>
                <c:pt idx="8">
                  <c:v>3200</c:v>
                </c:pt>
                <c:pt idx="9">
                  <c:v>400</c:v>
                </c:pt>
                <c:pt idx="10">
                  <c:v>380</c:v>
                </c:pt>
                <c:pt idx="11">
                  <c:v>5500</c:v>
                </c:pt>
                <c:pt idx="12">
                  <c:v>1870</c:v>
                </c:pt>
                <c:pt idx="13">
                  <c:v>2020</c:v>
                </c:pt>
                <c:pt idx="14">
                  <c:v>10000</c:v>
                </c:pt>
                <c:pt idx="15">
                  <c:v>1200</c:v>
                </c:pt>
                <c:pt idx="16">
                  <c:v>8750</c:v>
                </c:pt>
                <c:pt idx="17">
                  <c:v>1134</c:v>
                </c:pt>
                <c:pt idx="18">
                  <c:v>1140</c:v>
                </c:pt>
                <c:pt idx="19">
                  <c:v>3000</c:v>
                </c:pt>
                <c:pt idx="20">
                  <c:v>520</c:v>
                </c:pt>
                <c:pt idx="21">
                  <c:v>400</c:v>
                </c:pt>
                <c:pt idx="22">
                  <c:v>5400</c:v>
                </c:pt>
                <c:pt idx="23">
                  <c:v>7000</c:v>
                </c:pt>
                <c:pt idx="24">
                  <c:v>1000</c:v>
                </c:pt>
                <c:pt idx="25">
                  <c:v>850</c:v>
                </c:pt>
                <c:pt idx="26">
                  <c:v>430</c:v>
                </c:pt>
                <c:pt idx="27">
                  <c:v>700</c:v>
                </c:pt>
                <c:pt idx="28">
                  <c:v>4400</c:v>
                </c:pt>
                <c:pt idx="29">
                  <c:v>1200</c:v>
                </c:pt>
                <c:pt idx="30">
                  <c:v>1170</c:v>
                </c:pt>
                <c:pt idx="31">
                  <c:v>7000</c:v>
                </c:pt>
                <c:pt idx="32">
                  <c:v>3150</c:v>
                </c:pt>
                <c:pt idx="33">
                  <c:v>5780</c:v>
                </c:pt>
                <c:pt idx="34">
                  <c:v>670</c:v>
                </c:pt>
                <c:pt idx="35">
                  <c:v>4000</c:v>
                </c:pt>
                <c:pt idx="36">
                  <c:v>1050</c:v>
                </c:pt>
                <c:pt idx="37">
                  <c:v>2580</c:v>
                </c:pt>
                <c:pt idx="38">
                  <c:v>400</c:v>
                </c:pt>
                <c:pt idx="39">
                  <c:v>5000</c:v>
                </c:pt>
                <c:pt idx="40">
                  <c:v>350</c:v>
                </c:pt>
                <c:pt idx="41">
                  <c:v>1900</c:v>
                </c:pt>
                <c:pt idx="42">
                  <c:v>520</c:v>
                </c:pt>
                <c:pt idx="43">
                  <c:v>6070</c:v>
                </c:pt>
                <c:pt idx="44">
                  <c:v>650</c:v>
                </c:pt>
              </c:numCache>
            </c:numRef>
          </c:xVal>
          <c:yVal>
            <c:numRef>
              <c:f>Sheet1!$D$2:$D$46</c:f>
              <c:numCache>
                <c:formatCode>General</c:formatCode>
                <c:ptCount val="45"/>
                <c:pt idx="0">
                  <c:v>62</c:v>
                </c:pt>
                <c:pt idx="1">
                  <c:v>149</c:v>
                </c:pt>
                <c:pt idx="2">
                  <c:v>105</c:v>
                </c:pt>
                <c:pt idx="3">
                  <c:v>136</c:v>
                </c:pt>
                <c:pt idx="4">
                  <c:v>116</c:v>
                </c:pt>
                <c:pt idx="5">
                  <c:v>197</c:v>
                </c:pt>
                <c:pt idx="6">
                  <c:v>156</c:v>
                </c:pt>
                <c:pt idx="7">
                  <c:v>149</c:v>
                </c:pt>
                <c:pt idx="8">
                  <c:v>132</c:v>
                </c:pt>
                <c:pt idx="9">
                  <c:v>89</c:v>
                </c:pt>
                <c:pt idx="10">
                  <c:v>236</c:v>
                </c:pt>
                <c:pt idx="11">
                  <c:v>140</c:v>
                </c:pt>
                <c:pt idx="12">
                  <c:v>87</c:v>
                </c:pt>
                <c:pt idx="13">
                  <c:v>151</c:v>
                </c:pt>
                <c:pt idx="14">
                  <c:v>130</c:v>
                </c:pt>
                <c:pt idx="15">
                  <c:v>98</c:v>
                </c:pt>
                <c:pt idx="16">
                  <c:v>109</c:v>
                </c:pt>
                <c:pt idx="17">
                  <c:v>55</c:v>
                </c:pt>
                <c:pt idx="18">
                  <c:v>139</c:v>
                </c:pt>
                <c:pt idx="19">
                  <c:v>87</c:v>
                </c:pt>
                <c:pt idx="20">
                  <c:v>191</c:v>
                </c:pt>
                <c:pt idx="21">
                  <c:v>103</c:v>
                </c:pt>
                <c:pt idx="22">
                  <c:v>115</c:v>
                </c:pt>
                <c:pt idx="23">
                  <c:v>116</c:v>
                </c:pt>
                <c:pt idx="24">
                  <c:v>104</c:v>
                </c:pt>
                <c:pt idx="25">
                  <c:v>111</c:v>
                </c:pt>
                <c:pt idx="26">
                  <c:v>142</c:v>
                </c:pt>
                <c:pt idx="27">
                  <c:v>62</c:v>
                </c:pt>
                <c:pt idx="28">
                  <c:v>144</c:v>
                </c:pt>
                <c:pt idx="29">
                  <c:v>215</c:v>
                </c:pt>
                <c:pt idx="30">
                  <c:v>131</c:v>
                </c:pt>
                <c:pt idx="31">
                  <c:v>116</c:v>
                </c:pt>
                <c:pt idx="32">
                  <c:v>118</c:v>
                </c:pt>
                <c:pt idx="33">
                  <c:v>118</c:v>
                </c:pt>
                <c:pt idx="34">
                  <c:v>128</c:v>
                </c:pt>
                <c:pt idx="35">
                  <c:v>89</c:v>
                </c:pt>
                <c:pt idx="36">
                  <c:v>100</c:v>
                </c:pt>
                <c:pt idx="37">
                  <c:v>105</c:v>
                </c:pt>
                <c:pt idx="38">
                  <c:v>88</c:v>
                </c:pt>
                <c:pt idx="39">
                  <c:v>125</c:v>
                </c:pt>
                <c:pt idx="40">
                  <c:v>134</c:v>
                </c:pt>
                <c:pt idx="41">
                  <c:v>91</c:v>
                </c:pt>
                <c:pt idx="42">
                  <c:v>75</c:v>
                </c:pt>
                <c:pt idx="43">
                  <c:v>95</c:v>
                </c:pt>
                <c:pt idx="44">
                  <c:v>188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027552"/>
        <c:axId val="273759144"/>
      </c:scatterChart>
      <c:valAx>
        <c:axId val="13602755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GNI/person US$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73759144"/>
        <c:crosses val="autoZero"/>
        <c:crossBetween val="midCat"/>
      </c:valAx>
      <c:valAx>
        <c:axId val="27375914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Percent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36027552"/>
        <c:crosses val="autoZero"/>
        <c:crossBetween val="midCat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61287027720214893"/>
          <c:y val="5.2417726871107073E-2"/>
          <c:w val="0.31505265377027636"/>
          <c:h val="0.24438010007532582"/>
        </c:manualLayout>
      </c:layout>
      <c:overlay val="0"/>
      <c:spPr>
        <a:ln>
          <a:solidFill>
            <a:schemeClr val="tx1">
              <a:lumMod val="75000"/>
            </a:schemeClr>
          </a:solidFill>
        </a:ln>
      </c:sp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Sheet3!$A$1:$A$1194</c:f>
              <c:numCache>
                <c:formatCode>0%</c:formatCode>
                <c:ptCount val="1194"/>
                <c:pt idx="0">
                  <c:v>0.16402844448317952</c:v>
                </c:pt>
                <c:pt idx="1">
                  <c:v>0.22238063328463656</c:v>
                </c:pt>
                <c:pt idx="2">
                  <c:v>9.1905672402804339E-2</c:v>
                </c:pt>
                <c:pt idx="3">
                  <c:v>0.19775085978634691</c:v>
                </c:pt>
                <c:pt idx="4">
                  <c:v>0.8</c:v>
                </c:pt>
                <c:pt idx="5">
                  <c:v>0.69988806412597526</c:v>
                </c:pt>
                <c:pt idx="6">
                  <c:v>0.43283582089552236</c:v>
                </c:pt>
                <c:pt idx="7">
                  <c:v>0.80309901738473166</c:v>
                </c:pt>
                <c:pt idx="8">
                  <c:v>0.59523385722806832</c:v>
                </c:pt>
                <c:pt idx="9">
                  <c:v>0.32892017123656703</c:v>
                </c:pt>
                <c:pt idx="10">
                  <c:v>0.22178675848369636</c:v>
                </c:pt>
                <c:pt idx="11">
                  <c:v>0.30197567753703708</c:v>
                </c:pt>
                <c:pt idx="12">
                  <c:v>0.39700047280730166</c:v>
                </c:pt>
                <c:pt idx="13">
                  <c:v>0.40090416684437241</c:v>
                </c:pt>
                <c:pt idx="14">
                  <c:v>0.75555665806707684</c:v>
                </c:pt>
                <c:pt idx="15">
                  <c:v>0.3906245223092209</c:v>
                </c:pt>
                <c:pt idx="16">
                  <c:v>0.125</c:v>
                </c:pt>
                <c:pt idx="17">
                  <c:v>0.53265887699572956</c:v>
                </c:pt>
                <c:pt idx="18">
                  <c:v>7.6339790131224772E-2</c:v>
                </c:pt>
                <c:pt idx="19">
                  <c:v>0.18678166394242274</c:v>
                </c:pt>
                <c:pt idx="20">
                  <c:v>0.33333333333333331</c:v>
                </c:pt>
                <c:pt idx="21">
                  <c:v>0.23504022276882514</c:v>
                </c:pt>
                <c:pt idx="22">
                  <c:v>0.72469741993802861</c:v>
                </c:pt>
                <c:pt idx="23">
                  <c:v>0.28732703446278596</c:v>
                </c:pt>
                <c:pt idx="24">
                  <c:v>0.67782101335453582</c:v>
                </c:pt>
                <c:pt idx="25">
                  <c:v>0.2857142857142857</c:v>
                </c:pt>
                <c:pt idx="26">
                  <c:v>0.7653625984376482</c:v>
                </c:pt>
                <c:pt idx="27">
                  <c:v>0.79855084477587568</c:v>
                </c:pt>
                <c:pt idx="28">
                  <c:v>0.71232242870729612</c:v>
                </c:pt>
                <c:pt idx="29">
                  <c:v>0.64641022438023843</c:v>
                </c:pt>
                <c:pt idx="30">
                  <c:v>0.18626884532207796</c:v>
                </c:pt>
                <c:pt idx="31">
                  <c:v>0.53097345132743368</c:v>
                </c:pt>
                <c:pt idx="32">
                  <c:v>0.3836630194225053</c:v>
                </c:pt>
                <c:pt idx="33">
                  <c:v>0.52837573385518588</c:v>
                </c:pt>
                <c:pt idx="34">
                  <c:v>0.54621659908312248</c:v>
                </c:pt>
                <c:pt idx="35">
                  <c:v>0.61556493209365726</c:v>
                </c:pt>
                <c:pt idx="36">
                  <c:v>0.4088580443387706</c:v>
                </c:pt>
                <c:pt idx="37">
                  <c:v>0.71225044715321073</c:v>
                </c:pt>
                <c:pt idx="38">
                  <c:v>0.48219599738548657</c:v>
                </c:pt>
                <c:pt idx="39">
                  <c:v>1.8255714363141697E-2</c:v>
                </c:pt>
                <c:pt idx="40">
                  <c:v>0.21380251602183717</c:v>
                </c:pt>
                <c:pt idx="41">
                  <c:v>0.34477520322739164</c:v>
                </c:pt>
                <c:pt idx="42">
                  <c:v>0.18074149705177653</c:v>
                </c:pt>
                <c:pt idx="43">
                  <c:v>0.50096959065843283</c:v>
                </c:pt>
                <c:pt idx="44">
                  <c:v>0.10671704886803071</c:v>
                </c:pt>
                <c:pt idx="45">
                  <c:v>0.33913043478260868</c:v>
                </c:pt>
                <c:pt idx="46">
                  <c:v>0.5555189631967592</c:v>
                </c:pt>
                <c:pt idx="47">
                  <c:v>6.5663630913295454E-2</c:v>
                </c:pt>
                <c:pt idx="48">
                  <c:v>0.37227111111111111</c:v>
                </c:pt>
                <c:pt idx="49">
                  <c:v>0.35283049331520522</c:v>
                </c:pt>
                <c:pt idx="50">
                  <c:v>0.18676228971118863</c:v>
                </c:pt>
                <c:pt idx="51">
                  <c:v>0.59009066330275572</c:v>
                </c:pt>
                <c:pt idx="52">
                  <c:v>0.47772768570309038</c:v>
                </c:pt>
                <c:pt idx="53">
                  <c:v>0.40615167673043218</c:v>
                </c:pt>
                <c:pt idx="54">
                  <c:v>0.25475033100703537</c:v>
                </c:pt>
                <c:pt idx="55">
                  <c:v>0.40421794576121939</c:v>
                </c:pt>
                <c:pt idx="56">
                  <c:v>0.29135091185728335</c:v>
                </c:pt>
                <c:pt idx="57">
                  <c:v>0.12614834706432462</c:v>
                </c:pt>
                <c:pt idx="58">
                  <c:v>0.51191255634741395</c:v>
                </c:pt>
                <c:pt idx="59">
                  <c:v>0.30602049145070492</c:v>
                </c:pt>
                <c:pt idx="60">
                  <c:v>0.16424751928308759</c:v>
                </c:pt>
                <c:pt idx="61">
                  <c:v>0.16424750613659675</c:v>
                </c:pt>
                <c:pt idx="62">
                  <c:v>0.55656625442613417</c:v>
                </c:pt>
                <c:pt idx="63">
                  <c:v>0.59097156620896218</c:v>
                </c:pt>
                <c:pt idx="64">
                  <c:v>0.75484894306673489</c:v>
                </c:pt>
                <c:pt idx="65">
                  <c:v>0.24791300323187265</c:v>
                </c:pt>
                <c:pt idx="66">
                  <c:v>0.14954918164958828</c:v>
                </c:pt>
                <c:pt idx="67">
                  <c:v>0.70441468324790479</c:v>
                </c:pt>
                <c:pt idx="68">
                  <c:v>0.84109834510382631</c:v>
                </c:pt>
                <c:pt idx="69">
                  <c:v>0.22457619646719712</c:v>
                </c:pt>
                <c:pt idx="70">
                  <c:v>0.26348796958866794</c:v>
                </c:pt>
                <c:pt idx="71">
                  <c:v>0.64368309411599633</c:v>
                </c:pt>
                <c:pt idx="72">
                  <c:v>0.46241102590534106</c:v>
                </c:pt>
                <c:pt idx="73">
                  <c:v>0.11523320607844111</c:v>
                </c:pt>
                <c:pt idx="74">
                  <c:v>3.8589723865360488E-3</c:v>
                </c:pt>
                <c:pt idx="75">
                  <c:v>0.29577335615959749</c:v>
                </c:pt>
                <c:pt idx="76">
                  <c:v>0.38223185265438786</c:v>
                </c:pt>
                <c:pt idx="77">
                  <c:v>0.82205219101669769</c:v>
                </c:pt>
                <c:pt idx="78">
                  <c:v>0.71485980153991846</c:v>
                </c:pt>
                <c:pt idx="79">
                  <c:v>0.11289681808039409</c:v>
                </c:pt>
                <c:pt idx="80">
                  <c:v>0.3683100537088238</c:v>
                </c:pt>
                <c:pt idx="81">
                  <c:v>0.63287037037037042</c:v>
                </c:pt>
                <c:pt idx="82">
                  <c:v>0.16983299798598364</c:v>
                </c:pt>
                <c:pt idx="83">
                  <c:v>0.11724794546504722</c:v>
                </c:pt>
                <c:pt idx="84">
                  <c:v>0.31507935007361543</c:v>
                </c:pt>
                <c:pt idx="85">
                  <c:v>0.15512421848086608</c:v>
                </c:pt>
                <c:pt idx="86">
                  <c:v>0.19504370789635869</c:v>
                </c:pt>
                <c:pt idx="87">
                  <c:v>8.5905402193473899E-3</c:v>
                </c:pt>
                <c:pt idx="88">
                  <c:v>0.24500205617320914</c:v>
                </c:pt>
                <c:pt idx="89">
                  <c:v>0.56603773584905659</c:v>
                </c:pt>
                <c:pt idx="90">
                  <c:v>0.27177542112743575</c:v>
                </c:pt>
                <c:pt idx="91">
                  <c:v>0.35977666262846641</c:v>
                </c:pt>
                <c:pt idx="92">
                  <c:v>6.3066526133052261E-2</c:v>
                </c:pt>
                <c:pt idx="93">
                  <c:v>0.34000782449343325</c:v>
                </c:pt>
                <c:pt idx="94">
                  <c:v>0.43129470563061684</c:v>
                </c:pt>
                <c:pt idx="95">
                  <c:v>8.8243912006110856E-2</c:v>
                </c:pt>
                <c:pt idx="96">
                  <c:v>0.24398498952012229</c:v>
                </c:pt>
                <c:pt idx="97">
                  <c:v>0.21663528139370061</c:v>
                </c:pt>
                <c:pt idx="98">
                  <c:v>8.7583435032302648E-2</c:v>
                </c:pt>
                <c:pt idx="99">
                  <c:v>0.84106880209184509</c:v>
                </c:pt>
                <c:pt idx="100">
                  <c:v>0.29136150250900006</c:v>
                </c:pt>
                <c:pt idx="101">
                  <c:v>0.30439235919992724</c:v>
                </c:pt>
                <c:pt idx="102">
                  <c:v>0.25938971223021584</c:v>
                </c:pt>
                <c:pt idx="103">
                  <c:v>0.18822966571722599</c:v>
                </c:pt>
                <c:pt idx="104">
                  <c:v>0.49315228609893408</c:v>
                </c:pt>
                <c:pt idx="105">
                  <c:v>0.10244592553167688</c:v>
                </c:pt>
                <c:pt idx="106">
                  <c:v>3.6363636363636362E-2</c:v>
                </c:pt>
                <c:pt idx="107">
                  <c:v>0.39243899820432432</c:v>
                </c:pt>
                <c:pt idx="108">
                  <c:v>0.8487176451774362</c:v>
                </c:pt>
                <c:pt idx="109">
                  <c:v>0.25836869401225837</c:v>
                </c:pt>
                <c:pt idx="110">
                  <c:v>0.1126500483870739</c:v>
                </c:pt>
                <c:pt idx="111">
                  <c:v>0.18097749879300234</c:v>
                </c:pt>
                <c:pt idx="112">
                  <c:v>0.11735636466395948</c:v>
                </c:pt>
                <c:pt idx="113">
                  <c:v>0.15211166785969935</c:v>
                </c:pt>
                <c:pt idx="114">
                  <c:v>0.7467186516200901</c:v>
                </c:pt>
                <c:pt idx="115">
                  <c:v>0.21609634515555923</c:v>
                </c:pt>
                <c:pt idx="116">
                  <c:v>0.21810878634615874</c:v>
                </c:pt>
                <c:pt idx="117">
                  <c:v>4.4392083423981238E-2</c:v>
                </c:pt>
                <c:pt idx="118">
                  <c:v>0.40848490466079174</c:v>
                </c:pt>
                <c:pt idx="119">
                  <c:v>0.1799950930344873</c:v>
                </c:pt>
                <c:pt idx="120">
                  <c:v>0.12260581520102104</c:v>
                </c:pt>
                <c:pt idx="121">
                  <c:v>0.32745993903745257</c:v>
                </c:pt>
                <c:pt idx="122">
                  <c:v>0.13126374167295637</c:v>
                </c:pt>
                <c:pt idx="123">
                  <c:v>0.340613956656874</c:v>
                </c:pt>
                <c:pt idx="124">
                  <c:v>0.28065448626196288</c:v>
                </c:pt>
                <c:pt idx="125">
                  <c:v>0.12204179345456054</c:v>
                </c:pt>
                <c:pt idx="126">
                  <c:v>9.574177434433187E-2</c:v>
                </c:pt>
                <c:pt idx="127">
                  <c:v>0.17499999999999999</c:v>
                </c:pt>
                <c:pt idx="128">
                  <c:v>7.6471252519590499E-2</c:v>
                </c:pt>
                <c:pt idx="129">
                  <c:v>0.16316199376947041</c:v>
                </c:pt>
                <c:pt idx="130">
                  <c:v>0.25083836351441985</c:v>
                </c:pt>
                <c:pt idx="131">
                  <c:v>0.17743902439024389</c:v>
                </c:pt>
                <c:pt idx="132">
                  <c:v>0.16934334983780092</c:v>
                </c:pt>
                <c:pt idx="133">
                  <c:v>0.11395787488211254</c:v>
                </c:pt>
                <c:pt idx="134">
                  <c:v>0.38274968516904001</c:v>
                </c:pt>
                <c:pt idx="135">
                  <c:v>0.19775086941599632</c:v>
                </c:pt>
                <c:pt idx="136">
                  <c:v>0.44444444444444442</c:v>
                </c:pt>
                <c:pt idx="137">
                  <c:v>7.3747694535908667E-2</c:v>
                </c:pt>
                <c:pt idx="138">
                  <c:v>0.13041824213132042</c:v>
                </c:pt>
                <c:pt idx="139">
                  <c:v>0.1117438983554489</c:v>
                </c:pt>
                <c:pt idx="140">
                  <c:v>0.36767885280142665</c:v>
                </c:pt>
                <c:pt idx="141">
                  <c:v>0.16643864200417458</c:v>
                </c:pt>
                <c:pt idx="142">
                  <c:v>8.0400201257072715E-2</c:v>
                </c:pt>
                <c:pt idx="143">
                  <c:v>0.1501787842669845</c:v>
                </c:pt>
                <c:pt idx="144">
                  <c:v>0.37134093544079017</c:v>
                </c:pt>
                <c:pt idx="145">
                  <c:v>0.73886815953219087</c:v>
                </c:pt>
                <c:pt idx="146">
                  <c:v>0.61364444844972088</c:v>
                </c:pt>
                <c:pt idx="147">
                  <c:v>0.18353175618810455</c:v>
                </c:pt>
                <c:pt idx="148">
                  <c:v>0.32915676516157266</c:v>
                </c:pt>
                <c:pt idx="149">
                  <c:v>0.60590983791411335</c:v>
                </c:pt>
                <c:pt idx="150">
                  <c:v>9.9380374125811632E-2</c:v>
                </c:pt>
                <c:pt idx="151">
                  <c:v>0.35193123185760278</c:v>
                </c:pt>
                <c:pt idx="152">
                  <c:v>0.14129354420616558</c:v>
                </c:pt>
                <c:pt idx="153">
                  <c:v>0.13978848875782454</c:v>
                </c:pt>
                <c:pt idx="154">
                  <c:v>0.41352355247092087</c:v>
                </c:pt>
                <c:pt idx="155">
                  <c:v>0.33997754747071773</c:v>
                </c:pt>
                <c:pt idx="156">
                  <c:v>0.52532574051838465</c:v>
                </c:pt>
                <c:pt idx="157">
                  <c:v>0.25203406365207848</c:v>
                </c:pt>
                <c:pt idx="158">
                  <c:v>1.9856770413790741E-2</c:v>
                </c:pt>
                <c:pt idx="159">
                  <c:v>9.2368930683624381E-2</c:v>
                </c:pt>
                <c:pt idx="160">
                  <c:v>8.9849699711856412E-2</c:v>
                </c:pt>
                <c:pt idx="161">
                  <c:v>0.11931934052293128</c:v>
                </c:pt>
                <c:pt idx="162">
                  <c:v>0.24270398877167565</c:v>
                </c:pt>
                <c:pt idx="163">
                  <c:v>0.20629330160015261</c:v>
                </c:pt>
                <c:pt idx="164">
                  <c:v>0.14868902353893837</c:v>
                </c:pt>
                <c:pt idx="165">
                  <c:v>0.14893847487001732</c:v>
                </c:pt>
                <c:pt idx="166">
                  <c:v>0.53473724365569197</c:v>
                </c:pt>
                <c:pt idx="167">
                  <c:v>0.36834435601389981</c:v>
                </c:pt>
                <c:pt idx="168">
                  <c:v>0.18549083581230208</c:v>
                </c:pt>
                <c:pt idx="169">
                  <c:v>0.33376747659425005</c:v>
                </c:pt>
                <c:pt idx="170">
                  <c:v>0.14992503218129768</c:v>
                </c:pt>
                <c:pt idx="171">
                  <c:v>2.5551786870389948E-2</c:v>
                </c:pt>
                <c:pt idx="172">
                  <c:v>0.17918352540419391</c:v>
                </c:pt>
                <c:pt idx="173">
                  <c:v>0.70955539555455027</c:v>
                </c:pt>
                <c:pt idx="174">
                  <c:v>0.22665858830491625</c:v>
                </c:pt>
                <c:pt idx="175">
                  <c:v>0.33988183870502908</c:v>
                </c:pt>
                <c:pt idx="176">
                  <c:v>1.7405513209926071E-2</c:v>
                </c:pt>
                <c:pt idx="177">
                  <c:v>0.26294711097523693</c:v>
                </c:pt>
                <c:pt idx="178">
                  <c:v>0.12282106264861849</c:v>
                </c:pt>
                <c:pt idx="179">
                  <c:v>0.43674127649341077</c:v>
                </c:pt>
                <c:pt idx="180">
                  <c:v>0.40690786200434148</c:v>
                </c:pt>
                <c:pt idx="181">
                  <c:v>0.19349186661049581</c:v>
                </c:pt>
                <c:pt idx="182">
                  <c:v>0.21870225938731205</c:v>
                </c:pt>
                <c:pt idx="183">
                  <c:v>0.3632621069422568</c:v>
                </c:pt>
                <c:pt idx="184">
                  <c:v>0.32541814573639205</c:v>
                </c:pt>
                <c:pt idx="185">
                  <c:v>1.4019811904299653E-2</c:v>
                </c:pt>
                <c:pt idx="186">
                  <c:v>7.9392553801806626E-2</c:v>
                </c:pt>
                <c:pt idx="187">
                  <c:v>0.26977263425694142</c:v>
                </c:pt>
                <c:pt idx="188">
                  <c:v>0.13505518530928132</c:v>
                </c:pt>
                <c:pt idx="189">
                  <c:v>0.12022046387448891</c:v>
                </c:pt>
                <c:pt idx="190">
                  <c:v>0.23164709861332561</c:v>
                </c:pt>
                <c:pt idx="191">
                  <c:v>0.31765293529999411</c:v>
                </c:pt>
                <c:pt idx="192">
                  <c:v>0.16460905349794239</c:v>
                </c:pt>
                <c:pt idx="193">
                  <c:v>5.5400172372264259E-2</c:v>
                </c:pt>
                <c:pt idx="194">
                  <c:v>0.13316666666666666</c:v>
                </c:pt>
                <c:pt idx="195">
                  <c:v>0.39324840309745568</c:v>
                </c:pt>
                <c:pt idx="196">
                  <c:v>0.13686024172060113</c:v>
                </c:pt>
                <c:pt idx="197">
                  <c:v>0.13990995848211116</c:v>
                </c:pt>
                <c:pt idx="198">
                  <c:v>0.3057095957037187</c:v>
                </c:pt>
                <c:pt idx="199">
                  <c:v>2.1459227467811159E-2</c:v>
                </c:pt>
                <c:pt idx="200">
                  <c:v>0.81427568693888197</c:v>
                </c:pt>
                <c:pt idx="201">
                  <c:v>9.7460891531132007E-2</c:v>
                </c:pt>
                <c:pt idx="202">
                  <c:v>0.14602698370442971</c:v>
                </c:pt>
                <c:pt idx="203">
                  <c:v>0.23629367368033311</c:v>
                </c:pt>
                <c:pt idx="204">
                  <c:v>1.19627903633344E-2</c:v>
                </c:pt>
                <c:pt idx="205">
                  <c:v>0.10527644810676969</c:v>
                </c:pt>
                <c:pt idx="206">
                  <c:v>7.7328114162160427E-2</c:v>
                </c:pt>
                <c:pt idx="207">
                  <c:v>0.17672445553801652</c:v>
                </c:pt>
                <c:pt idx="208">
                  <c:v>0.50057030718657902</c:v>
                </c:pt>
                <c:pt idx="209">
                  <c:v>0.1741261009604905</c:v>
                </c:pt>
                <c:pt idx="210">
                  <c:v>0.30667556181692918</c:v>
                </c:pt>
                <c:pt idx="211">
                  <c:v>0.48487988276913513</c:v>
                </c:pt>
                <c:pt idx="212">
                  <c:v>0.54950619303149106</c:v>
                </c:pt>
                <c:pt idx="213">
                  <c:v>0.11385494447716381</c:v>
                </c:pt>
                <c:pt idx="214">
                  <c:v>8.1062019539754587E-2</c:v>
                </c:pt>
                <c:pt idx="215">
                  <c:v>0.62402882930538561</c:v>
                </c:pt>
                <c:pt idx="216">
                  <c:v>0.10758052315995342</c:v>
                </c:pt>
                <c:pt idx="217">
                  <c:v>0.14499483943128785</c:v>
                </c:pt>
                <c:pt idx="218">
                  <c:v>0.20130399348003261</c:v>
                </c:pt>
                <c:pt idx="219">
                  <c:v>0.38722396449029706</c:v>
                </c:pt>
                <c:pt idx="220">
                  <c:v>5.5316140239085557E-2</c:v>
                </c:pt>
                <c:pt idx="221">
                  <c:v>0.83463611254472336</c:v>
                </c:pt>
                <c:pt idx="222">
                  <c:v>6.9332703419776973E-2</c:v>
                </c:pt>
                <c:pt idx="223">
                  <c:v>0.49447055225827391</c:v>
                </c:pt>
                <c:pt idx="224">
                  <c:v>0.49168715266046065</c:v>
                </c:pt>
                <c:pt idx="225">
                  <c:v>8.5989737502175673E-2</c:v>
                </c:pt>
                <c:pt idx="226">
                  <c:v>0.44622548254406713</c:v>
                </c:pt>
                <c:pt idx="227">
                  <c:v>7.0982755081357721E-2</c:v>
                </c:pt>
                <c:pt idx="228">
                  <c:v>8.3869597735114015E-2</c:v>
                </c:pt>
                <c:pt idx="229">
                  <c:v>0.50663790085256577</c:v>
                </c:pt>
                <c:pt idx="230">
                  <c:v>0.13375467248241898</c:v>
                </c:pt>
                <c:pt idx="231">
                  <c:v>0.69011805585050978</c:v>
                </c:pt>
                <c:pt idx="232">
                  <c:v>0.29112049689440994</c:v>
                </c:pt>
                <c:pt idx="233">
                  <c:v>8.9001916902201397E-2</c:v>
                </c:pt>
                <c:pt idx="234">
                  <c:v>0.10320574344014605</c:v>
                </c:pt>
                <c:pt idx="235">
                  <c:v>0.11632437451556245</c:v>
                </c:pt>
                <c:pt idx="236">
                  <c:v>0.16701459266983237</c:v>
                </c:pt>
                <c:pt idx="237">
                  <c:v>0.67431049706539237</c:v>
                </c:pt>
                <c:pt idx="238">
                  <c:v>0.18487753479382277</c:v>
                </c:pt>
                <c:pt idx="239">
                  <c:v>0.37232582572995349</c:v>
                </c:pt>
                <c:pt idx="240">
                  <c:v>0.51084679566838276</c:v>
                </c:pt>
                <c:pt idx="241">
                  <c:v>9.5676155052714484E-2</c:v>
                </c:pt>
                <c:pt idx="242">
                  <c:v>0.22906821520059079</c:v>
                </c:pt>
                <c:pt idx="243">
                  <c:v>0.37116460693496611</c:v>
                </c:pt>
                <c:pt idx="244">
                  <c:v>0.52371723781905699</c:v>
                </c:pt>
                <c:pt idx="245">
                  <c:v>0.12032416335791266</c:v>
                </c:pt>
                <c:pt idx="246">
                  <c:v>0.119211862520988</c:v>
                </c:pt>
                <c:pt idx="247">
                  <c:v>0.25655953508155832</c:v>
                </c:pt>
                <c:pt idx="248">
                  <c:v>0.37922094690737307</c:v>
                </c:pt>
                <c:pt idx="249">
                  <c:v>0.310627394698269</c:v>
                </c:pt>
                <c:pt idx="250">
                  <c:v>0.51679734162574187</c:v>
                </c:pt>
                <c:pt idx="251">
                  <c:v>8.1840462670194819E-2</c:v>
                </c:pt>
                <c:pt idx="252">
                  <c:v>0.22973803288847872</c:v>
                </c:pt>
                <c:pt idx="253">
                  <c:v>0.1558730237368407</c:v>
                </c:pt>
                <c:pt idx="254">
                  <c:v>0.30071680798670908</c:v>
                </c:pt>
                <c:pt idx="255">
                  <c:v>0.11642170679385473</c:v>
                </c:pt>
                <c:pt idx="256">
                  <c:v>8.8890411079869405E-2</c:v>
                </c:pt>
                <c:pt idx="257">
                  <c:v>7.6910378774236149E-2</c:v>
                </c:pt>
                <c:pt idx="258">
                  <c:v>5.5693433486783871E-2</c:v>
                </c:pt>
                <c:pt idx="259">
                  <c:v>0.2987253875404467</c:v>
                </c:pt>
                <c:pt idx="260">
                  <c:v>0.27372200000000002</c:v>
                </c:pt>
                <c:pt idx="261">
                  <c:v>0.39555314846500339</c:v>
                </c:pt>
                <c:pt idx="262">
                  <c:v>0.4375</c:v>
                </c:pt>
                <c:pt idx="263">
                  <c:v>0.32946045030365873</c:v>
                </c:pt>
                <c:pt idx="264">
                  <c:v>2.3812817645978241E-3</c:v>
                </c:pt>
                <c:pt idx="265">
                  <c:v>0.10764843396896784</c:v>
                </c:pt>
                <c:pt idx="266">
                  <c:v>0.35258326425051095</c:v>
                </c:pt>
                <c:pt idx="267">
                  <c:v>6.5086139221535513E-2</c:v>
                </c:pt>
                <c:pt idx="268">
                  <c:v>6.3096677295175763E-3</c:v>
                </c:pt>
                <c:pt idx="269">
                  <c:v>0.10705951993164016</c:v>
                </c:pt>
                <c:pt idx="270">
                  <c:v>7.4295219808860821E-2</c:v>
                </c:pt>
                <c:pt idx="271">
                  <c:v>0.33913355545837315</c:v>
                </c:pt>
                <c:pt idx="272">
                  <c:v>0.11361659291282394</c:v>
                </c:pt>
                <c:pt idx="273">
                  <c:v>6.3248459101796203E-2</c:v>
                </c:pt>
                <c:pt idx="274">
                  <c:v>0.35785531878366489</c:v>
                </c:pt>
                <c:pt idx="275">
                  <c:v>8.1425805716888733E-2</c:v>
                </c:pt>
                <c:pt idx="276">
                  <c:v>0.47637533569092505</c:v>
                </c:pt>
                <c:pt idx="277">
                  <c:v>0.16381278538812785</c:v>
                </c:pt>
                <c:pt idx="278">
                  <c:v>9.7535579207290307E-2</c:v>
                </c:pt>
                <c:pt idx="279">
                  <c:v>0.26154077918782836</c:v>
                </c:pt>
                <c:pt idx="280">
                  <c:v>0.84767775250598254</c:v>
                </c:pt>
                <c:pt idx="281">
                  <c:v>0.27736178946768275</c:v>
                </c:pt>
                <c:pt idx="282">
                  <c:v>7.9687984141785809E-2</c:v>
                </c:pt>
                <c:pt idx="283">
                  <c:v>0.77827430473021153</c:v>
                </c:pt>
                <c:pt idx="284">
                  <c:v>0.35356911969869548</c:v>
                </c:pt>
                <c:pt idx="285">
                  <c:v>4.7340433564343969E-2</c:v>
                </c:pt>
                <c:pt idx="286">
                  <c:v>8.2784602317072742E-2</c:v>
                </c:pt>
                <c:pt idx="287">
                  <c:v>0.12488074720043714</c:v>
                </c:pt>
                <c:pt idx="288">
                  <c:v>9.5422387049932347E-2</c:v>
                </c:pt>
                <c:pt idx="289">
                  <c:v>0.67830915527297098</c:v>
                </c:pt>
                <c:pt idx="290">
                  <c:v>0.15058453473254044</c:v>
                </c:pt>
                <c:pt idx="291">
                  <c:v>0.47901857568824618</c:v>
                </c:pt>
                <c:pt idx="292">
                  <c:v>0.49951386327823782</c:v>
                </c:pt>
                <c:pt idx="293">
                  <c:v>2.9447101227355178E-4</c:v>
                </c:pt>
                <c:pt idx="294">
                  <c:v>7.0804759392767133E-2</c:v>
                </c:pt>
                <c:pt idx="295">
                  <c:v>0.16613384235046016</c:v>
                </c:pt>
                <c:pt idx="296">
                  <c:v>0.5625347610901078</c:v>
                </c:pt>
                <c:pt idx="297">
                  <c:v>0.39929454147285365</c:v>
                </c:pt>
                <c:pt idx="298">
                  <c:v>0.13014282182297676</c:v>
                </c:pt>
                <c:pt idx="299">
                  <c:v>0.47917332103015464</c:v>
                </c:pt>
                <c:pt idx="300">
                  <c:v>0.66340631632903535</c:v>
                </c:pt>
                <c:pt idx="301">
                  <c:v>0.27224055249668888</c:v>
                </c:pt>
                <c:pt idx="302">
                  <c:v>0.29259986009920996</c:v>
                </c:pt>
                <c:pt idx="303">
                  <c:v>0.23138973173332913</c:v>
                </c:pt>
                <c:pt idx="304">
                  <c:v>0.33339452205386683</c:v>
                </c:pt>
                <c:pt idx="305">
                  <c:v>4.753954399356438E-2</c:v>
                </c:pt>
                <c:pt idx="306">
                  <c:v>0.29285172061125547</c:v>
                </c:pt>
                <c:pt idx="307">
                  <c:v>0.1049762180509608</c:v>
                </c:pt>
                <c:pt idx="308">
                  <c:v>0.14427124939056338</c:v>
                </c:pt>
                <c:pt idx="309">
                  <c:v>0.31675252048334473</c:v>
                </c:pt>
                <c:pt idx="310">
                  <c:v>0.10693259736257428</c:v>
                </c:pt>
                <c:pt idx="311">
                  <c:v>0.44534653390916712</c:v>
                </c:pt>
                <c:pt idx="312">
                  <c:v>0.67413992635455022</c:v>
                </c:pt>
                <c:pt idx="313">
                  <c:v>0.12344792386676684</c:v>
                </c:pt>
                <c:pt idx="314">
                  <c:v>0.19482647390492527</c:v>
                </c:pt>
                <c:pt idx="315">
                  <c:v>0.19295974383901385</c:v>
                </c:pt>
                <c:pt idx="316">
                  <c:v>0.28405403608666796</c:v>
                </c:pt>
                <c:pt idx="317">
                  <c:v>0.49026550872258667</c:v>
                </c:pt>
                <c:pt idx="318">
                  <c:v>0.34393497818728164</c:v>
                </c:pt>
                <c:pt idx="319">
                  <c:v>0.78584448327503242</c:v>
                </c:pt>
                <c:pt idx="320">
                  <c:v>0.33891899372943968</c:v>
                </c:pt>
                <c:pt idx="321">
                  <c:v>0.47897027600849257</c:v>
                </c:pt>
                <c:pt idx="322">
                  <c:v>0.58290852553385242</c:v>
                </c:pt>
                <c:pt idx="323">
                  <c:v>0.17006193128293254</c:v>
                </c:pt>
                <c:pt idx="324">
                  <c:v>3.9246967192176636E-2</c:v>
                </c:pt>
                <c:pt idx="325">
                  <c:v>0.38608791888650529</c:v>
                </c:pt>
                <c:pt idx="326">
                  <c:v>0.54685135323562439</c:v>
                </c:pt>
                <c:pt idx="327">
                  <c:v>0.1753280976332012</c:v>
                </c:pt>
                <c:pt idx="328">
                  <c:v>0.44084408198823899</c:v>
                </c:pt>
                <c:pt idx="329">
                  <c:v>0.18468933361890619</c:v>
                </c:pt>
                <c:pt idx="330">
                  <c:v>3.7824306395350685E-2</c:v>
                </c:pt>
                <c:pt idx="331">
                  <c:v>0.4875745526838966</c:v>
                </c:pt>
                <c:pt idx="332">
                  <c:v>0.24932622462308315</c:v>
                </c:pt>
                <c:pt idx="333">
                  <c:v>0.53526339210939555</c:v>
                </c:pt>
                <c:pt idx="334">
                  <c:v>0.50162482436906253</c:v>
                </c:pt>
                <c:pt idx="335">
                  <c:v>8.250807708014804E-2</c:v>
                </c:pt>
                <c:pt idx="336">
                  <c:v>0.16549101386761067</c:v>
                </c:pt>
                <c:pt idx="337">
                  <c:v>7.1068159688412846E-2</c:v>
                </c:pt>
                <c:pt idx="338">
                  <c:v>0.27323494905580709</c:v>
                </c:pt>
                <c:pt idx="339">
                  <c:v>0.2802236523681621</c:v>
                </c:pt>
                <c:pt idx="340">
                  <c:v>0.49930810358353822</c:v>
                </c:pt>
                <c:pt idx="341">
                  <c:v>0.29897382787304921</c:v>
                </c:pt>
                <c:pt idx="342">
                  <c:v>0.64307388858416903</c:v>
                </c:pt>
                <c:pt idx="343">
                  <c:v>0.20258689513696151</c:v>
                </c:pt>
                <c:pt idx="344">
                  <c:v>0.21423910171793856</c:v>
                </c:pt>
                <c:pt idx="345">
                  <c:v>0.26608332787977013</c:v>
                </c:pt>
                <c:pt idx="346">
                  <c:v>3.5565979843309399E-2</c:v>
                </c:pt>
                <c:pt idx="347">
                  <c:v>0.1859100554818012</c:v>
                </c:pt>
                <c:pt idx="348">
                  <c:v>0.3548249027237354</c:v>
                </c:pt>
                <c:pt idx="349">
                  <c:v>0.12503256056264653</c:v>
                </c:pt>
                <c:pt idx="350">
                  <c:v>0.11123968114192614</c:v>
                </c:pt>
                <c:pt idx="351">
                  <c:v>5.8221166534705729E-2</c:v>
                </c:pt>
                <c:pt idx="352">
                  <c:v>0.5557452297151928</c:v>
                </c:pt>
                <c:pt idx="353">
                  <c:v>0.30183164148755343</c:v>
                </c:pt>
                <c:pt idx="354">
                  <c:v>0.22970438510315264</c:v>
                </c:pt>
                <c:pt idx="355">
                  <c:v>0.26032495489627705</c:v>
                </c:pt>
                <c:pt idx="356">
                  <c:v>0.48210263160847111</c:v>
                </c:pt>
                <c:pt idx="357">
                  <c:v>0.36038696328609093</c:v>
                </c:pt>
                <c:pt idx="358">
                  <c:v>0.56612579771049165</c:v>
                </c:pt>
                <c:pt idx="359">
                  <c:v>0.3967156931934594</c:v>
                </c:pt>
                <c:pt idx="360">
                  <c:v>0.18700854306025266</c:v>
                </c:pt>
                <c:pt idx="361">
                  <c:v>0.3277927560624197</c:v>
                </c:pt>
                <c:pt idx="362">
                  <c:v>3.458912768647282E-2</c:v>
                </c:pt>
                <c:pt idx="363">
                  <c:v>0.16317034144232714</c:v>
                </c:pt>
                <c:pt idx="364">
                  <c:v>0.52173913043478259</c:v>
                </c:pt>
                <c:pt idx="365">
                  <c:v>0.19837710021512403</c:v>
                </c:pt>
                <c:pt idx="366">
                  <c:v>0.15201382033563673</c:v>
                </c:pt>
                <c:pt idx="367">
                  <c:v>0.21896849734570772</c:v>
                </c:pt>
                <c:pt idx="368">
                  <c:v>1.7743250502208058E-3</c:v>
                </c:pt>
                <c:pt idx="369">
                  <c:v>0.75277035200048581</c:v>
                </c:pt>
                <c:pt idx="370">
                  <c:v>0.52127974684708722</c:v>
                </c:pt>
                <c:pt idx="371">
                  <c:v>0.49789358785718046</c:v>
                </c:pt>
                <c:pt idx="372">
                  <c:v>1.9198947178257448E-2</c:v>
                </c:pt>
                <c:pt idx="373">
                  <c:v>0.62154666711217943</c:v>
                </c:pt>
                <c:pt idx="374">
                  <c:v>0.28327839847038511</c:v>
                </c:pt>
                <c:pt idx="375">
                  <c:v>0.26539828541173111</c:v>
                </c:pt>
                <c:pt idx="376">
                  <c:v>0.34181933493275057</c:v>
                </c:pt>
                <c:pt idx="377">
                  <c:v>0.19866375983556694</c:v>
                </c:pt>
                <c:pt idx="378">
                  <c:v>0.12864670299720293</c:v>
                </c:pt>
                <c:pt idx="379">
                  <c:v>0.20489192930591163</c:v>
                </c:pt>
                <c:pt idx="380">
                  <c:v>1.1049551307062037E-2</c:v>
                </c:pt>
                <c:pt idx="381">
                  <c:v>5.8794505643954852E-2</c:v>
                </c:pt>
                <c:pt idx="382">
                  <c:v>0.20635611285998798</c:v>
                </c:pt>
                <c:pt idx="383">
                  <c:v>0.43398350301524519</c:v>
                </c:pt>
                <c:pt idx="384">
                  <c:v>0.3122207691180186</c:v>
                </c:pt>
                <c:pt idx="385">
                  <c:v>0.14374795393729678</c:v>
                </c:pt>
                <c:pt idx="386">
                  <c:v>0.14422451329501021</c:v>
                </c:pt>
                <c:pt idx="387">
                  <c:v>0.61729961061667105</c:v>
                </c:pt>
                <c:pt idx="388">
                  <c:v>0.1006417694223349</c:v>
                </c:pt>
                <c:pt idx="389">
                  <c:v>5.1674884023610562E-2</c:v>
                </c:pt>
                <c:pt idx="390">
                  <c:v>0.77823168952436539</c:v>
                </c:pt>
                <c:pt idx="391">
                  <c:v>0</c:v>
                </c:pt>
                <c:pt idx="392">
                  <c:v>8.6626407129455907E-3</c:v>
                </c:pt>
                <c:pt idx="393">
                  <c:v>0.23855561993171234</c:v>
                </c:pt>
                <c:pt idx="394">
                  <c:v>0.2981729399671495</c:v>
                </c:pt>
                <c:pt idx="395">
                  <c:v>0.22689961122721086</c:v>
                </c:pt>
                <c:pt idx="396">
                  <c:v>0.30268700493617445</c:v>
                </c:pt>
                <c:pt idx="397">
                  <c:v>0.23726869073862664</c:v>
                </c:pt>
                <c:pt idx="398">
                  <c:v>0.27207858351155523</c:v>
                </c:pt>
                <c:pt idx="399">
                  <c:v>0.19699560379838063</c:v>
                </c:pt>
                <c:pt idx="400">
                  <c:v>0.25449448690915483</c:v>
                </c:pt>
                <c:pt idx="401">
                  <c:v>1.1426372698749557E-2</c:v>
                </c:pt>
                <c:pt idx="402">
                  <c:v>0.23310930314821365</c:v>
                </c:pt>
                <c:pt idx="403">
                  <c:v>5.1917403595165383E-2</c:v>
                </c:pt>
                <c:pt idx="404">
                  <c:v>0.22861977278220932</c:v>
                </c:pt>
                <c:pt idx="405">
                  <c:v>0.45618875597284919</c:v>
                </c:pt>
                <c:pt idx="406">
                  <c:v>0.34860808484812306</c:v>
                </c:pt>
                <c:pt idx="407">
                  <c:v>0.59024685293830992</c:v>
                </c:pt>
                <c:pt idx="408">
                  <c:v>0.42090869284489735</c:v>
                </c:pt>
                <c:pt idx="409">
                  <c:v>0.11135481247561364</c:v>
                </c:pt>
                <c:pt idx="410">
                  <c:v>0.75797042035886597</c:v>
                </c:pt>
                <c:pt idx="411">
                  <c:v>0.1763096324968372</c:v>
                </c:pt>
                <c:pt idx="412">
                  <c:v>3.0826140567200987E-3</c:v>
                </c:pt>
                <c:pt idx="413">
                  <c:v>0.8240570740754134</c:v>
                </c:pt>
                <c:pt idx="414">
                  <c:v>6.1461519966801298E-2</c:v>
                </c:pt>
                <c:pt idx="415">
                  <c:v>0.32250285937162343</c:v>
                </c:pt>
                <c:pt idx="416">
                  <c:v>0.18933209564249373</c:v>
                </c:pt>
                <c:pt idx="417">
                  <c:v>0.15158726946427151</c:v>
                </c:pt>
                <c:pt idx="418">
                  <c:v>0.41797370880911566</c:v>
                </c:pt>
                <c:pt idx="419">
                  <c:v>0.25561013747455502</c:v>
                </c:pt>
                <c:pt idx="420">
                  <c:v>0.38343231702172742</c:v>
                </c:pt>
                <c:pt idx="421">
                  <c:v>0.28827555389378556</c:v>
                </c:pt>
                <c:pt idx="422">
                  <c:v>3.7935963801689017E-2</c:v>
                </c:pt>
                <c:pt idx="423">
                  <c:v>0.1315910132966529</c:v>
                </c:pt>
                <c:pt idx="424">
                  <c:v>0.13780777334688948</c:v>
                </c:pt>
                <c:pt idx="425">
                  <c:v>6.1657137671295034E-2</c:v>
                </c:pt>
                <c:pt idx="426">
                  <c:v>0.15500881510077347</c:v>
                </c:pt>
                <c:pt idx="427">
                  <c:v>0.346076515057819</c:v>
                </c:pt>
                <c:pt idx="428">
                  <c:v>8.1163964905641109E-2</c:v>
                </c:pt>
                <c:pt idx="429">
                  <c:v>0.2778075570849684</c:v>
                </c:pt>
                <c:pt idx="430">
                  <c:v>0.13774346165854126</c:v>
                </c:pt>
                <c:pt idx="431">
                  <c:v>0.20396065164803964</c:v>
                </c:pt>
                <c:pt idx="432">
                  <c:v>4.2632854059018975E-2</c:v>
                </c:pt>
                <c:pt idx="433">
                  <c:v>0.15115185254254274</c:v>
                </c:pt>
                <c:pt idx="434">
                  <c:v>0.16233766233766234</c:v>
                </c:pt>
                <c:pt idx="435">
                  <c:v>2.5929996686520605E-2</c:v>
                </c:pt>
                <c:pt idx="436">
                  <c:v>0.24853780959250418</c:v>
                </c:pt>
                <c:pt idx="437">
                  <c:v>0.66558255213315476</c:v>
                </c:pt>
                <c:pt idx="438">
                  <c:v>0.27794198554508881</c:v>
                </c:pt>
                <c:pt idx="439">
                  <c:v>0.20998489174733162</c:v>
                </c:pt>
                <c:pt idx="440">
                  <c:v>0.33735505484572498</c:v>
                </c:pt>
                <c:pt idx="441">
                  <c:v>0.13080026990010207</c:v>
                </c:pt>
                <c:pt idx="442">
                  <c:v>0.43530249110320285</c:v>
                </c:pt>
                <c:pt idx="443">
                  <c:v>0.42929956709956713</c:v>
                </c:pt>
                <c:pt idx="444">
                  <c:v>0.35054271708683471</c:v>
                </c:pt>
                <c:pt idx="445">
                  <c:v>0.24510854603224239</c:v>
                </c:pt>
                <c:pt idx="446">
                  <c:v>0.22349102390987882</c:v>
                </c:pt>
                <c:pt idx="447">
                  <c:v>0.41878591266652776</c:v>
                </c:pt>
                <c:pt idx="448">
                  <c:v>0.4005459663110858</c:v>
                </c:pt>
                <c:pt idx="449">
                  <c:v>3.3052444665970936E-3</c:v>
                </c:pt>
                <c:pt idx="450">
                  <c:v>0.20070618697197795</c:v>
                </c:pt>
                <c:pt idx="451">
                  <c:v>0.28645435354150206</c:v>
                </c:pt>
                <c:pt idx="452">
                  <c:v>0.67747311059550486</c:v>
                </c:pt>
                <c:pt idx="453">
                  <c:v>9.2489466598664777E-2</c:v>
                </c:pt>
                <c:pt idx="454">
                  <c:v>5.0609089692300192E-2</c:v>
                </c:pt>
                <c:pt idx="455">
                  <c:v>6.1292505537296781E-2</c:v>
                </c:pt>
                <c:pt idx="456">
                  <c:v>0.3254113596357065</c:v>
                </c:pt>
                <c:pt idx="457">
                  <c:v>0.26038183942564647</c:v>
                </c:pt>
                <c:pt idx="458">
                  <c:v>0</c:v>
                </c:pt>
                <c:pt idx="459">
                  <c:v>0.16055267720375144</c:v>
                </c:pt>
                <c:pt idx="460">
                  <c:v>5.3387833610624484E-2</c:v>
                </c:pt>
                <c:pt idx="461">
                  <c:v>2.7298688601331469E-2</c:v>
                </c:pt>
                <c:pt idx="462">
                  <c:v>0.5563963325501301</c:v>
                </c:pt>
                <c:pt idx="463">
                  <c:v>0.37786309682239233</c:v>
                </c:pt>
                <c:pt idx="464">
                  <c:v>7.319860761133468E-3</c:v>
                </c:pt>
                <c:pt idx="465">
                  <c:v>0.2259993343858695</c:v>
                </c:pt>
                <c:pt idx="466">
                  <c:v>0.50908807413017332</c:v>
                </c:pt>
                <c:pt idx="467">
                  <c:v>0.11680886301701084</c:v>
                </c:pt>
                <c:pt idx="468">
                  <c:v>0.17639965546942291</c:v>
                </c:pt>
                <c:pt idx="469">
                  <c:v>0.18116124271297179</c:v>
                </c:pt>
                <c:pt idx="470">
                  <c:v>0.73779053349001822</c:v>
                </c:pt>
                <c:pt idx="471">
                  <c:v>0.20956699535627948</c:v>
                </c:pt>
                <c:pt idx="472">
                  <c:v>0.15597965593184379</c:v>
                </c:pt>
                <c:pt idx="473">
                  <c:v>0.2547809407684824</c:v>
                </c:pt>
                <c:pt idx="474">
                  <c:v>0.11356068204613841</c:v>
                </c:pt>
                <c:pt idx="475">
                  <c:v>3.3044789171601505E-5</c:v>
                </c:pt>
                <c:pt idx="476">
                  <c:v>0.2450388265746333</c:v>
                </c:pt>
                <c:pt idx="477">
                  <c:v>0.36179663119323957</c:v>
                </c:pt>
                <c:pt idx="478">
                  <c:v>0.51960349907256809</c:v>
                </c:pt>
                <c:pt idx="479">
                  <c:v>0.2657931967633142</c:v>
                </c:pt>
                <c:pt idx="480">
                  <c:v>0.11304664348080931</c:v>
                </c:pt>
                <c:pt idx="481">
                  <c:v>0.29126185674876959</c:v>
                </c:pt>
                <c:pt idx="482">
                  <c:v>0.23037188498402555</c:v>
                </c:pt>
                <c:pt idx="483">
                  <c:v>0.14904045295494056</c:v>
                </c:pt>
                <c:pt idx="484">
                  <c:v>0.23675943738127631</c:v>
                </c:pt>
                <c:pt idx="485">
                  <c:v>0.15229401501274242</c:v>
                </c:pt>
                <c:pt idx="486">
                  <c:v>0.14720075246249056</c:v>
                </c:pt>
                <c:pt idx="487">
                  <c:v>0.14122037667662798</c:v>
                </c:pt>
                <c:pt idx="488">
                  <c:v>0.23932942507456548</c:v>
                </c:pt>
                <c:pt idx="489">
                  <c:v>7.0035966959474852E-2</c:v>
                </c:pt>
                <c:pt idx="490">
                  <c:v>0.31351264557530667</c:v>
                </c:pt>
                <c:pt idx="491">
                  <c:v>0.72461538461538466</c:v>
                </c:pt>
                <c:pt idx="492">
                  <c:v>0.20848991280059151</c:v>
                </c:pt>
                <c:pt idx="493">
                  <c:v>0.31494630675267782</c:v>
                </c:pt>
                <c:pt idx="494">
                  <c:v>0.26250546658729174</c:v>
                </c:pt>
                <c:pt idx="495">
                  <c:v>0.21035028208081089</c:v>
                </c:pt>
                <c:pt idx="496">
                  <c:v>0.51342098055327312</c:v>
                </c:pt>
                <c:pt idx="497">
                  <c:v>0.30324721419727613</c:v>
                </c:pt>
                <c:pt idx="498">
                  <c:v>0.24563672897573155</c:v>
                </c:pt>
                <c:pt idx="499">
                  <c:v>5.1724137931034482E-2</c:v>
                </c:pt>
                <c:pt idx="500">
                  <c:v>0.40689580996573604</c:v>
                </c:pt>
                <c:pt idx="501">
                  <c:v>4.6733277164384968E-2</c:v>
                </c:pt>
                <c:pt idx="502">
                  <c:v>0.44261847559570378</c:v>
                </c:pt>
                <c:pt idx="503">
                  <c:v>0.73818611742574169</c:v>
                </c:pt>
                <c:pt idx="504">
                  <c:v>0.21946965180720232</c:v>
                </c:pt>
                <c:pt idx="505">
                  <c:v>0.22929051529478803</c:v>
                </c:pt>
                <c:pt idx="506">
                  <c:v>0.56379718623763753</c:v>
                </c:pt>
                <c:pt idx="507">
                  <c:v>0.10979391907509804</c:v>
                </c:pt>
                <c:pt idx="508">
                  <c:v>0.3822882996867687</c:v>
                </c:pt>
                <c:pt idx="509">
                  <c:v>5.1520744965594632E-2</c:v>
                </c:pt>
                <c:pt idx="510">
                  <c:v>1.5420554562089621E-2</c:v>
                </c:pt>
                <c:pt idx="511">
                  <c:v>0.17912250787451925</c:v>
                </c:pt>
                <c:pt idx="512">
                  <c:v>0.14497355822492769</c:v>
                </c:pt>
                <c:pt idx="513">
                  <c:v>0.25351898252654775</c:v>
                </c:pt>
                <c:pt idx="514">
                  <c:v>1.4703463701851913E-2</c:v>
                </c:pt>
                <c:pt idx="515">
                  <c:v>0.16934085996684364</c:v>
                </c:pt>
                <c:pt idx="516">
                  <c:v>0.69230769230769229</c:v>
                </c:pt>
                <c:pt idx="517">
                  <c:v>0.15937113262917441</c:v>
                </c:pt>
                <c:pt idx="518">
                  <c:v>0.17921957319813758</c:v>
                </c:pt>
                <c:pt idx="519">
                  <c:v>0.15142615991275152</c:v>
                </c:pt>
                <c:pt idx="520">
                  <c:v>0.13566854796866279</c:v>
                </c:pt>
                <c:pt idx="521">
                  <c:v>0.16508838383838384</c:v>
                </c:pt>
                <c:pt idx="522">
                  <c:v>0.13497393167543115</c:v>
                </c:pt>
                <c:pt idx="523">
                  <c:v>0.22199192280061356</c:v>
                </c:pt>
                <c:pt idx="524">
                  <c:v>0.1744186046511628</c:v>
                </c:pt>
                <c:pt idx="525">
                  <c:v>0.75305932163420197</c:v>
                </c:pt>
                <c:pt idx="526">
                  <c:v>0.29349237152034263</c:v>
                </c:pt>
                <c:pt idx="527">
                  <c:v>0.31463790780743794</c:v>
                </c:pt>
                <c:pt idx="528">
                  <c:v>6.4021936511916653E-3</c:v>
                </c:pt>
                <c:pt idx="529">
                  <c:v>6.0653341806237542E-3</c:v>
                </c:pt>
                <c:pt idx="530">
                  <c:v>0.49651519770846775</c:v>
                </c:pt>
                <c:pt idx="531">
                  <c:v>0.25102225791984861</c:v>
                </c:pt>
                <c:pt idx="532">
                  <c:v>0.28309233662335453</c:v>
                </c:pt>
                <c:pt idx="533">
                  <c:v>5.5469301512032318E-2</c:v>
                </c:pt>
                <c:pt idx="534">
                  <c:v>5.7056501357019493E-2</c:v>
                </c:pt>
                <c:pt idx="535">
                  <c:v>0.33952329822458038</c:v>
                </c:pt>
                <c:pt idx="536">
                  <c:v>0.19427642821273489</c:v>
                </c:pt>
                <c:pt idx="537">
                  <c:v>0.27149048466653464</c:v>
                </c:pt>
                <c:pt idx="538">
                  <c:v>3.1318082788671021E-2</c:v>
                </c:pt>
                <c:pt idx="539">
                  <c:v>5.328596802841918E-2</c:v>
                </c:pt>
                <c:pt idx="540">
                  <c:v>0.28558750580877457</c:v>
                </c:pt>
                <c:pt idx="541">
                  <c:v>9.5129375951293754E-2</c:v>
                </c:pt>
                <c:pt idx="542">
                  <c:v>0.22141956345012512</c:v>
                </c:pt>
                <c:pt idx="543">
                  <c:v>0.18931698385044285</c:v>
                </c:pt>
                <c:pt idx="544">
                  <c:v>0.55780211230085208</c:v>
                </c:pt>
                <c:pt idx="545">
                  <c:v>0.23335204660609407</c:v>
                </c:pt>
                <c:pt idx="546">
                  <c:v>5.0335570469798654E-2</c:v>
                </c:pt>
                <c:pt idx="547">
                  <c:v>5.1560758082497216E-2</c:v>
                </c:pt>
                <c:pt idx="548">
                  <c:v>0.25740038321667386</c:v>
                </c:pt>
                <c:pt idx="549">
                  <c:v>0.15599319100316905</c:v>
                </c:pt>
                <c:pt idx="550">
                  <c:v>0.31727386735050589</c:v>
                </c:pt>
                <c:pt idx="551">
                  <c:v>3.1645542750952514E-2</c:v>
                </c:pt>
                <c:pt idx="552">
                  <c:v>0.2204666272888364</c:v>
                </c:pt>
                <c:pt idx="553">
                  <c:v>0.10543655117883997</c:v>
                </c:pt>
                <c:pt idx="554">
                  <c:v>0.28399164702928376</c:v>
                </c:pt>
                <c:pt idx="555">
                  <c:v>0.1882704022961196</c:v>
                </c:pt>
                <c:pt idx="556">
                  <c:v>0.21874084496266533</c:v>
                </c:pt>
                <c:pt idx="557">
                  <c:v>0.8019938891313837</c:v>
                </c:pt>
                <c:pt idx="558">
                  <c:v>0.6370784730352832</c:v>
                </c:pt>
                <c:pt idx="559">
                  <c:v>0.22151051625239004</c:v>
                </c:pt>
                <c:pt idx="560">
                  <c:v>0.2932249129527702</c:v>
                </c:pt>
                <c:pt idx="561">
                  <c:v>3.747998937716903E-2</c:v>
                </c:pt>
                <c:pt idx="562">
                  <c:v>0.22691796745267354</c:v>
                </c:pt>
                <c:pt idx="563">
                  <c:v>0.23890809022126128</c:v>
                </c:pt>
                <c:pt idx="564">
                  <c:v>0.19424733015115658</c:v>
                </c:pt>
                <c:pt idx="565">
                  <c:v>8.1168831168831168E-2</c:v>
                </c:pt>
                <c:pt idx="566">
                  <c:v>0.15122674838181333</c:v>
                </c:pt>
                <c:pt idx="567">
                  <c:v>0.10541477295715383</c:v>
                </c:pt>
                <c:pt idx="568">
                  <c:v>0.15177757251207796</c:v>
                </c:pt>
                <c:pt idx="569">
                  <c:v>0.20855068624729342</c:v>
                </c:pt>
                <c:pt idx="570">
                  <c:v>0.19077122881024919</c:v>
                </c:pt>
                <c:pt idx="571">
                  <c:v>0.24950663813850216</c:v>
                </c:pt>
                <c:pt idx="572">
                  <c:v>0.51886768811303075</c:v>
                </c:pt>
                <c:pt idx="573">
                  <c:v>0.26601867246450955</c:v>
                </c:pt>
                <c:pt idx="574">
                  <c:v>0.23522153871768034</c:v>
                </c:pt>
                <c:pt idx="575">
                  <c:v>0.4128</c:v>
                </c:pt>
                <c:pt idx="576">
                  <c:v>0.19542247754990175</c:v>
                </c:pt>
                <c:pt idx="577">
                  <c:v>0.13770919249700678</c:v>
                </c:pt>
                <c:pt idx="578">
                  <c:v>7.3109943675833899E-2</c:v>
                </c:pt>
                <c:pt idx="579">
                  <c:v>0.1798734617752831</c:v>
                </c:pt>
                <c:pt idx="580">
                  <c:v>0.12308180998442496</c:v>
                </c:pt>
                <c:pt idx="581">
                  <c:v>9.0274764000097346E-2</c:v>
                </c:pt>
                <c:pt idx="582">
                  <c:v>0.39133710047367543</c:v>
                </c:pt>
                <c:pt idx="583">
                  <c:v>6.6037008883868029E-2</c:v>
                </c:pt>
                <c:pt idx="584">
                  <c:v>0.14557059615196913</c:v>
                </c:pt>
                <c:pt idx="585">
                  <c:v>6.0149566145791873E-2</c:v>
                </c:pt>
                <c:pt idx="586">
                  <c:v>0.18179742780196609</c:v>
                </c:pt>
                <c:pt idx="587">
                  <c:v>7.3334340190409977E-2</c:v>
                </c:pt>
                <c:pt idx="588">
                  <c:v>0.401763285284573</c:v>
                </c:pt>
                <c:pt idx="589">
                  <c:v>0.3108507148195212</c:v>
                </c:pt>
                <c:pt idx="590">
                  <c:v>0.11841637010676156</c:v>
                </c:pt>
                <c:pt idx="591">
                  <c:v>0.30898702612753826</c:v>
                </c:pt>
                <c:pt idx="592">
                  <c:v>0.12306649222790353</c:v>
                </c:pt>
                <c:pt idx="593">
                  <c:v>5.5474525707122246E-2</c:v>
                </c:pt>
                <c:pt idx="594">
                  <c:v>0.22977351335583615</c:v>
                </c:pt>
                <c:pt idx="595">
                  <c:v>3.9170524485391135E-2</c:v>
                </c:pt>
                <c:pt idx="596">
                  <c:v>0.69949397151312198</c:v>
                </c:pt>
                <c:pt idx="597">
                  <c:v>0.12134341931588512</c:v>
                </c:pt>
                <c:pt idx="598">
                  <c:v>0.71042689548631821</c:v>
                </c:pt>
                <c:pt idx="599">
                  <c:v>0.46840907674085158</c:v>
                </c:pt>
                <c:pt idx="600">
                  <c:v>0.18622041077978227</c:v>
                </c:pt>
                <c:pt idx="601">
                  <c:v>7.0514954977941038E-2</c:v>
                </c:pt>
                <c:pt idx="602">
                  <c:v>0.34653314306962318</c:v>
                </c:pt>
                <c:pt idx="603">
                  <c:v>0.23647654352019856</c:v>
                </c:pt>
                <c:pt idx="604">
                  <c:v>1.1624697751261646E-2</c:v>
                </c:pt>
                <c:pt idx="605">
                  <c:v>0.1397545225268067</c:v>
                </c:pt>
                <c:pt idx="606">
                  <c:v>0.3007984790874525</c:v>
                </c:pt>
                <c:pt idx="607">
                  <c:v>0.13009177479844669</c:v>
                </c:pt>
                <c:pt idx="608">
                  <c:v>0.37191501336710286</c:v>
                </c:pt>
                <c:pt idx="609">
                  <c:v>0.14099615934131846</c:v>
                </c:pt>
                <c:pt idx="610">
                  <c:v>6.3073452229620033E-2</c:v>
                </c:pt>
                <c:pt idx="611">
                  <c:v>0.26911019490955923</c:v>
                </c:pt>
                <c:pt idx="612">
                  <c:v>8.3059538753719825E-2</c:v>
                </c:pt>
                <c:pt idx="613">
                  <c:v>0.1653163213658746</c:v>
                </c:pt>
                <c:pt idx="614">
                  <c:v>5.123924615871777E-2</c:v>
                </c:pt>
                <c:pt idx="615">
                  <c:v>0.29634403562221701</c:v>
                </c:pt>
                <c:pt idx="616">
                  <c:v>0.12647355683154896</c:v>
                </c:pt>
                <c:pt idx="617">
                  <c:v>0.17702862305942305</c:v>
                </c:pt>
                <c:pt idx="618">
                  <c:v>0.1228950490805546</c:v>
                </c:pt>
                <c:pt idx="619">
                  <c:v>9.5095873558512498E-2</c:v>
                </c:pt>
                <c:pt idx="620">
                  <c:v>0.31175484586494595</c:v>
                </c:pt>
                <c:pt idx="621">
                  <c:v>6.8510198806250172E-2</c:v>
                </c:pt>
                <c:pt idx="622">
                  <c:v>0.37407009945869635</c:v>
                </c:pt>
                <c:pt idx="623">
                  <c:v>0.17408712298637558</c:v>
                </c:pt>
                <c:pt idx="624">
                  <c:v>0.17825130149706067</c:v>
                </c:pt>
                <c:pt idx="625">
                  <c:v>0.29194930944877179</c:v>
                </c:pt>
                <c:pt idx="626">
                  <c:v>0.12524382552966642</c:v>
                </c:pt>
                <c:pt idx="627">
                  <c:v>0.16699655291726762</c:v>
                </c:pt>
                <c:pt idx="628">
                  <c:v>0.18613822138385414</c:v>
                </c:pt>
                <c:pt idx="629">
                  <c:v>0.28180380050852777</c:v>
                </c:pt>
                <c:pt idx="630">
                  <c:v>0.2005035932680754</c:v>
                </c:pt>
                <c:pt idx="631">
                  <c:v>6.7100144439007636E-2</c:v>
                </c:pt>
                <c:pt idx="632">
                  <c:v>0.16063233568611396</c:v>
                </c:pt>
                <c:pt idx="633">
                  <c:v>0.21142393673187557</c:v>
                </c:pt>
                <c:pt idx="634">
                  <c:v>7.9969095588545355E-2</c:v>
                </c:pt>
                <c:pt idx="635">
                  <c:v>0.22851238545830274</c:v>
                </c:pt>
                <c:pt idx="636">
                  <c:v>2.3663396852583753E-2</c:v>
                </c:pt>
                <c:pt idx="637">
                  <c:v>0.19476573001741776</c:v>
                </c:pt>
                <c:pt idx="638">
                  <c:v>0.33184713375796177</c:v>
                </c:pt>
                <c:pt idx="639">
                  <c:v>0.1752482698525864</c:v>
                </c:pt>
                <c:pt idx="640">
                  <c:v>0.18868986900710008</c:v>
                </c:pt>
                <c:pt idx="641">
                  <c:v>0.82799463842029553</c:v>
                </c:pt>
                <c:pt idx="642">
                  <c:v>0.41063545837183041</c:v>
                </c:pt>
                <c:pt idx="643">
                  <c:v>0.26076399575937897</c:v>
                </c:pt>
                <c:pt idx="644">
                  <c:v>1.8160720893593163E-2</c:v>
                </c:pt>
                <c:pt idx="645">
                  <c:v>0.16068200013513873</c:v>
                </c:pt>
                <c:pt idx="646">
                  <c:v>2.9511598272381791E-2</c:v>
                </c:pt>
                <c:pt idx="647">
                  <c:v>0.1507399613787431</c:v>
                </c:pt>
                <c:pt idx="648">
                  <c:v>0.13530497165426281</c:v>
                </c:pt>
                <c:pt idx="649">
                  <c:v>0.27622627170373021</c:v>
                </c:pt>
                <c:pt idx="650">
                  <c:v>8.6964602499043364E-2</c:v>
                </c:pt>
                <c:pt idx="651">
                  <c:v>7.1999996893572629E-2</c:v>
                </c:pt>
                <c:pt idx="652">
                  <c:v>0.16128737560701517</c:v>
                </c:pt>
                <c:pt idx="653">
                  <c:v>0.24106035252821359</c:v>
                </c:pt>
                <c:pt idx="654">
                  <c:v>0.52805852581909507</c:v>
                </c:pt>
                <c:pt idx="655">
                  <c:v>0.33760831185697759</c:v>
                </c:pt>
                <c:pt idx="656">
                  <c:v>0.13042165057928656</c:v>
                </c:pt>
                <c:pt idx="657">
                  <c:v>0.18585400424426918</c:v>
                </c:pt>
                <c:pt idx="658">
                  <c:v>0.48910210933713572</c:v>
                </c:pt>
                <c:pt idx="659">
                  <c:v>0.18030500781543063</c:v>
                </c:pt>
                <c:pt idx="660">
                  <c:v>0.19023341143185535</c:v>
                </c:pt>
                <c:pt idx="661">
                  <c:v>0.23305777926844601</c:v>
                </c:pt>
                <c:pt idx="662">
                  <c:v>0.17845726806469428</c:v>
                </c:pt>
                <c:pt idx="663">
                  <c:v>0.13408573679708713</c:v>
                </c:pt>
                <c:pt idx="664">
                  <c:v>0.16132647771691161</c:v>
                </c:pt>
                <c:pt idx="665">
                  <c:v>4.8940435275655371E-2</c:v>
                </c:pt>
                <c:pt idx="666">
                  <c:v>0.1850497649289749</c:v>
                </c:pt>
                <c:pt idx="667">
                  <c:v>0.14778991882338069</c:v>
                </c:pt>
                <c:pt idx="668">
                  <c:v>0.2291511781872983</c:v>
                </c:pt>
                <c:pt idx="669">
                  <c:v>7.5960997075147927E-3</c:v>
                </c:pt>
                <c:pt idx="670">
                  <c:v>0.16310624799651693</c:v>
                </c:pt>
                <c:pt idx="671">
                  <c:v>0.37488842606367151</c:v>
                </c:pt>
                <c:pt idx="672">
                  <c:v>6.649725591447514E-2</c:v>
                </c:pt>
                <c:pt idx="673">
                  <c:v>0.27422047874986222</c:v>
                </c:pt>
                <c:pt idx="674">
                  <c:v>0.18312144201568112</c:v>
                </c:pt>
                <c:pt idx="675">
                  <c:v>0.17400432044299755</c:v>
                </c:pt>
                <c:pt idx="676">
                  <c:v>0.15925569575031259</c:v>
                </c:pt>
                <c:pt idx="677">
                  <c:v>0.11031600861316491</c:v>
                </c:pt>
                <c:pt idx="678">
                  <c:v>2.8688173158032231E-2</c:v>
                </c:pt>
                <c:pt idx="679">
                  <c:v>3.8056801893814066E-2</c:v>
                </c:pt>
                <c:pt idx="680">
                  <c:v>8.3161323812381302E-4</c:v>
                </c:pt>
                <c:pt idx="681">
                  <c:v>0.31933604365570561</c:v>
                </c:pt>
                <c:pt idx="682">
                  <c:v>9.2527315224088205E-2</c:v>
                </c:pt>
                <c:pt idx="683">
                  <c:v>0.17861658296032271</c:v>
                </c:pt>
                <c:pt idx="684">
                  <c:v>0.32637373051285434</c:v>
                </c:pt>
                <c:pt idx="685">
                  <c:v>5.7590509704630449E-2</c:v>
                </c:pt>
                <c:pt idx="686">
                  <c:v>0.14686852093658884</c:v>
                </c:pt>
                <c:pt idx="687">
                  <c:v>0.35893494108833607</c:v>
                </c:pt>
                <c:pt idx="688">
                  <c:v>0.19084716251140815</c:v>
                </c:pt>
                <c:pt idx="689">
                  <c:v>6.7079401752361809E-2</c:v>
                </c:pt>
                <c:pt idx="690">
                  <c:v>0.2005393146739467</c:v>
                </c:pt>
                <c:pt idx="691">
                  <c:v>0.30931372834346615</c:v>
                </c:pt>
                <c:pt idx="692">
                  <c:v>0.21952640037746421</c:v>
                </c:pt>
                <c:pt idx="693">
                  <c:v>0.23234629827856595</c:v>
                </c:pt>
                <c:pt idx="694">
                  <c:v>0.25078297534741939</c:v>
                </c:pt>
                <c:pt idx="695">
                  <c:v>0.54073772497092154</c:v>
                </c:pt>
                <c:pt idx="696">
                  <c:v>0.12819107687535541</c:v>
                </c:pt>
                <c:pt idx="697">
                  <c:v>0.20173597059916587</c:v>
                </c:pt>
                <c:pt idx="698">
                  <c:v>0.1537677716086244</c:v>
                </c:pt>
                <c:pt idx="699">
                  <c:v>0.2134289980184163</c:v>
                </c:pt>
                <c:pt idx="700">
                  <c:v>0.45752867848169909</c:v>
                </c:pt>
                <c:pt idx="701">
                  <c:v>0</c:v>
                </c:pt>
                <c:pt idx="702">
                  <c:v>0.19613322612665229</c:v>
                </c:pt>
                <c:pt idx="703">
                  <c:v>0.20298665170840521</c:v>
                </c:pt>
                <c:pt idx="704">
                  <c:v>0.11146383862048266</c:v>
                </c:pt>
                <c:pt idx="705">
                  <c:v>6.2811130371732596E-2</c:v>
                </c:pt>
                <c:pt idx="706">
                  <c:v>6.7911918440970859E-2</c:v>
                </c:pt>
                <c:pt idx="707">
                  <c:v>0.10888712350981401</c:v>
                </c:pt>
                <c:pt idx="708">
                  <c:v>0.18640527830475292</c:v>
                </c:pt>
                <c:pt idx="709">
                  <c:v>0.15539356477425945</c:v>
                </c:pt>
                <c:pt idx="710">
                  <c:v>3.8116341985524167E-2</c:v>
                </c:pt>
                <c:pt idx="711">
                  <c:v>0.22819845789683377</c:v>
                </c:pt>
                <c:pt idx="712">
                  <c:v>9.9190390052861732E-2</c:v>
                </c:pt>
                <c:pt idx="713">
                  <c:v>0.3197400905501363</c:v>
                </c:pt>
                <c:pt idx="714">
                  <c:v>0.11946862657184701</c:v>
                </c:pt>
                <c:pt idx="715">
                  <c:v>9.3662702963286285E-2</c:v>
                </c:pt>
                <c:pt idx="716">
                  <c:v>0.30634935557056187</c:v>
                </c:pt>
                <c:pt idx="717">
                  <c:v>0.29526383953634316</c:v>
                </c:pt>
                <c:pt idx="718">
                  <c:v>4.3587045138853316E-2</c:v>
                </c:pt>
                <c:pt idx="719">
                  <c:v>0.60113705064409617</c:v>
                </c:pt>
                <c:pt idx="720">
                  <c:v>0.37780838476469425</c:v>
                </c:pt>
                <c:pt idx="721">
                  <c:v>6.3719282653261142E-2</c:v>
                </c:pt>
                <c:pt idx="722">
                  <c:v>0.17887987705063721</c:v>
                </c:pt>
                <c:pt idx="723">
                  <c:v>0.13459821428571428</c:v>
                </c:pt>
                <c:pt idx="724">
                  <c:v>0.20319870590518094</c:v>
                </c:pt>
                <c:pt idx="725">
                  <c:v>0.13819523469582487</c:v>
                </c:pt>
                <c:pt idx="726">
                  <c:v>0.28374758820401869</c:v>
                </c:pt>
                <c:pt idx="727">
                  <c:v>0.20808520812630288</c:v>
                </c:pt>
                <c:pt idx="728">
                  <c:v>8.480476729786085E-2</c:v>
                </c:pt>
                <c:pt idx="729">
                  <c:v>0.34986620694031667</c:v>
                </c:pt>
                <c:pt idx="730">
                  <c:v>2.9589690633214202E-2</c:v>
                </c:pt>
                <c:pt idx="731">
                  <c:v>0.21325745303281499</c:v>
                </c:pt>
                <c:pt idx="732">
                  <c:v>9.8320078952862128E-2</c:v>
                </c:pt>
                <c:pt idx="733">
                  <c:v>6.9881362783759254E-2</c:v>
                </c:pt>
                <c:pt idx="734">
                  <c:v>3.1825189764917321E-2</c:v>
                </c:pt>
                <c:pt idx="735">
                  <c:v>0.27228797014411432</c:v>
                </c:pt>
                <c:pt idx="736">
                  <c:v>1.6457710883278486E-4</c:v>
                </c:pt>
                <c:pt idx="737">
                  <c:v>0.20697071449823606</c:v>
                </c:pt>
                <c:pt idx="738">
                  <c:v>0.16019034326268922</c:v>
                </c:pt>
                <c:pt idx="739">
                  <c:v>0.12006739569897275</c:v>
                </c:pt>
                <c:pt idx="740">
                  <c:v>0.16366530942249746</c:v>
                </c:pt>
                <c:pt idx="741">
                  <c:v>0.24202273141676289</c:v>
                </c:pt>
                <c:pt idx="742">
                  <c:v>0.27233937170373768</c:v>
                </c:pt>
                <c:pt idx="743">
                  <c:v>0.15465467545687789</c:v>
                </c:pt>
                <c:pt idx="744">
                  <c:v>0.28191725523764338</c:v>
                </c:pt>
                <c:pt idx="745">
                  <c:v>0.11530116758879211</c:v>
                </c:pt>
                <c:pt idx="746">
                  <c:v>0.20799967591561075</c:v>
                </c:pt>
                <c:pt idx="747">
                  <c:v>0.29350721962055715</c:v>
                </c:pt>
                <c:pt idx="748">
                  <c:v>0.21290023308353556</c:v>
                </c:pt>
                <c:pt idx="749">
                  <c:v>0.21801115422349104</c:v>
                </c:pt>
                <c:pt idx="750">
                  <c:v>0.13569372756690706</c:v>
                </c:pt>
                <c:pt idx="751">
                  <c:v>0.1451492517491062</c:v>
                </c:pt>
                <c:pt idx="752">
                  <c:v>0.76595744680851063</c:v>
                </c:pt>
                <c:pt idx="753">
                  <c:v>0.24566950995665654</c:v>
                </c:pt>
                <c:pt idx="754">
                  <c:v>0.17196427700433406</c:v>
                </c:pt>
                <c:pt idx="755">
                  <c:v>0.27660228223900996</c:v>
                </c:pt>
                <c:pt idx="756">
                  <c:v>0.11727540676717185</c:v>
                </c:pt>
                <c:pt idx="757">
                  <c:v>0.64415741902734103</c:v>
                </c:pt>
                <c:pt idx="758">
                  <c:v>0.62287077960818693</c:v>
                </c:pt>
                <c:pt idx="759">
                  <c:v>5.8082240521237956E-2</c:v>
                </c:pt>
                <c:pt idx="760">
                  <c:v>7.8713723516609546E-2</c:v>
                </c:pt>
                <c:pt idx="761">
                  <c:v>0.17553799009870205</c:v>
                </c:pt>
                <c:pt idx="762">
                  <c:v>0.2442791099330876</c:v>
                </c:pt>
                <c:pt idx="763">
                  <c:v>0.16883408324605417</c:v>
                </c:pt>
                <c:pt idx="764">
                  <c:v>0.1834240168408186</c:v>
                </c:pt>
                <c:pt idx="765">
                  <c:v>0.58759437937498926</c:v>
                </c:pt>
                <c:pt idx="766">
                  <c:v>0.12244933086009514</c:v>
                </c:pt>
                <c:pt idx="767">
                  <c:v>0.1910209237100132</c:v>
                </c:pt>
                <c:pt idx="768">
                  <c:v>0.23982333022467298</c:v>
                </c:pt>
                <c:pt idx="769">
                  <c:v>0.13423760376723426</c:v>
                </c:pt>
                <c:pt idx="770">
                  <c:v>0.21805372988099556</c:v>
                </c:pt>
                <c:pt idx="771">
                  <c:v>5.3089846350721552E-2</c:v>
                </c:pt>
                <c:pt idx="772">
                  <c:v>0.15503165691544188</c:v>
                </c:pt>
                <c:pt idx="773">
                  <c:v>0.20811565146923136</c:v>
                </c:pt>
                <c:pt idx="774">
                  <c:v>0.14546515955398137</c:v>
                </c:pt>
                <c:pt idx="775">
                  <c:v>0.12386502236075349</c:v>
                </c:pt>
                <c:pt idx="776">
                  <c:v>5.0053900880918496E-2</c:v>
                </c:pt>
                <c:pt idx="777">
                  <c:v>0.1627053706812098</c:v>
                </c:pt>
                <c:pt idx="778">
                  <c:v>2.5196333484002995E-2</c:v>
                </c:pt>
                <c:pt idx="779">
                  <c:v>0.1189822952365054</c:v>
                </c:pt>
                <c:pt idx="780">
                  <c:v>0.15980917428650357</c:v>
                </c:pt>
                <c:pt idx="781">
                  <c:v>0.23731069583725023</c:v>
                </c:pt>
                <c:pt idx="782">
                  <c:v>0.29770073355114063</c:v>
                </c:pt>
                <c:pt idx="783">
                  <c:v>0.33921892755506933</c:v>
                </c:pt>
                <c:pt idx="784">
                  <c:v>0.1918059293998283</c:v>
                </c:pt>
                <c:pt idx="785">
                  <c:v>0.70904563471897553</c:v>
                </c:pt>
                <c:pt idx="786">
                  <c:v>0.13227697226063656</c:v>
                </c:pt>
                <c:pt idx="787">
                  <c:v>4.7263334571794532E-2</c:v>
                </c:pt>
                <c:pt idx="788">
                  <c:v>0.23291647256960618</c:v>
                </c:pt>
                <c:pt idx="789">
                  <c:v>0.2112237017977541</c:v>
                </c:pt>
                <c:pt idx="790">
                  <c:v>0.50343918524592113</c:v>
                </c:pt>
                <c:pt idx="791">
                  <c:v>2.6417927314517732E-2</c:v>
                </c:pt>
                <c:pt idx="792">
                  <c:v>0.23534644127497606</c:v>
                </c:pt>
                <c:pt idx="793">
                  <c:v>0.1270895108074864</c:v>
                </c:pt>
                <c:pt idx="794">
                  <c:v>0.39879308703104172</c:v>
                </c:pt>
                <c:pt idx="795">
                  <c:v>0.10154496234642911</c:v>
                </c:pt>
                <c:pt idx="796">
                  <c:v>8.294770434173343E-2</c:v>
                </c:pt>
                <c:pt idx="797">
                  <c:v>0.23059572150053065</c:v>
                </c:pt>
                <c:pt idx="798">
                  <c:v>9.0295088771526075E-2</c:v>
                </c:pt>
                <c:pt idx="799">
                  <c:v>0.38295167485723502</c:v>
                </c:pt>
                <c:pt idx="800">
                  <c:v>0.29999037067945966</c:v>
                </c:pt>
                <c:pt idx="801">
                  <c:v>0.15762439562669509</c:v>
                </c:pt>
                <c:pt idx="802">
                  <c:v>0.40206185567010311</c:v>
                </c:pt>
                <c:pt idx="803">
                  <c:v>0.16758378487976491</c:v>
                </c:pt>
                <c:pt idx="804">
                  <c:v>0.17167366167236225</c:v>
                </c:pt>
                <c:pt idx="805">
                  <c:v>0.11291753351806544</c:v>
                </c:pt>
                <c:pt idx="806">
                  <c:v>0.25871834592600434</c:v>
                </c:pt>
                <c:pt idx="807">
                  <c:v>7.723268822391724E-2</c:v>
                </c:pt>
                <c:pt idx="808">
                  <c:v>0.40071244787207522</c:v>
                </c:pt>
                <c:pt idx="809">
                  <c:v>0.16382198285435665</c:v>
                </c:pt>
                <c:pt idx="810">
                  <c:v>0.19360820943672935</c:v>
                </c:pt>
                <c:pt idx="811">
                  <c:v>0.19635438997160093</c:v>
                </c:pt>
                <c:pt idx="812">
                  <c:v>0.22291643692104102</c:v>
                </c:pt>
                <c:pt idx="813">
                  <c:v>8.3490641990619716E-3</c:v>
                </c:pt>
                <c:pt idx="814">
                  <c:v>4.2265195116755638E-2</c:v>
                </c:pt>
                <c:pt idx="815">
                  <c:v>1.9574535839389159E-2</c:v>
                </c:pt>
                <c:pt idx="816">
                  <c:v>0.17117737014150552</c:v>
                </c:pt>
                <c:pt idx="817">
                  <c:v>0.18705251453252261</c:v>
                </c:pt>
                <c:pt idx="818">
                  <c:v>0.16873078962678459</c:v>
                </c:pt>
                <c:pt idx="819">
                  <c:v>0.11419564757117733</c:v>
                </c:pt>
                <c:pt idx="820">
                  <c:v>7.5705497723810272E-2</c:v>
                </c:pt>
                <c:pt idx="821">
                  <c:v>0.12860584127554997</c:v>
                </c:pt>
                <c:pt idx="822">
                  <c:v>0.22055777342997537</c:v>
                </c:pt>
                <c:pt idx="823">
                  <c:v>0.27172260483817046</c:v>
                </c:pt>
                <c:pt idx="824">
                  <c:v>0.16876850410568486</c:v>
                </c:pt>
                <c:pt idx="825">
                  <c:v>0.14502703471826978</c:v>
                </c:pt>
                <c:pt idx="826">
                  <c:v>0.64546503857602822</c:v>
                </c:pt>
                <c:pt idx="827">
                  <c:v>0.10647371364653244</c:v>
                </c:pt>
                <c:pt idx="828">
                  <c:v>8.7213464140060648E-2</c:v>
                </c:pt>
                <c:pt idx="829">
                  <c:v>0.14234383672122689</c:v>
                </c:pt>
                <c:pt idx="830">
                  <c:v>0.16697550239379202</c:v>
                </c:pt>
                <c:pt idx="831">
                  <c:v>9.8961126197070634E-2</c:v>
                </c:pt>
                <c:pt idx="832">
                  <c:v>0.11673539659208448</c:v>
                </c:pt>
                <c:pt idx="833">
                  <c:v>4.7744817844354651E-2</c:v>
                </c:pt>
                <c:pt idx="834">
                  <c:v>0.25765517147855332</c:v>
                </c:pt>
                <c:pt idx="835">
                  <c:v>7.3094459275721918E-2</c:v>
                </c:pt>
                <c:pt idx="836">
                  <c:v>7.8318844862726625E-2</c:v>
                </c:pt>
                <c:pt idx="837">
                  <c:v>0.34127797491355477</c:v>
                </c:pt>
                <c:pt idx="838">
                  <c:v>0.33256016949979983</c:v>
                </c:pt>
                <c:pt idx="839">
                  <c:v>0.22470676966791869</c:v>
                </c:pt>
                <c:pt idx="840">
                  <c:v>0.12735808640826324</c:v>
                </c:pt>
                <c:pt idx="841">
                  <c:v>0.19715363792962021</c:v>
                </c:pt>
                <c:pt idx="842">
                  <c:v>0.20037209076323459</c:v>
                </c:pt>
                <c:pt idx="843">
                  <c:v>0.20800524767438394</c:v>
                </c:pt>
                <c:pt idx="844">
                  <c:v>0.17810172383927941</c:v>
                </c:pt>
                <c:pt idx="845">
                  <c:v>0.18399504669373964</c:v>
                </c:pt>
                <c:pt idx="846">
                  <c:v>0.14846275757664606</c:v>
                </c:pt>
                <c:pt idx="847">
                  <c:v>8.0068731812983282E-2</c:v>
                </c:pt>
                <c:pt idx="848">
                  <c:v>0.15332633360931364</c:v>
                </c:pt>
                <c:pt idx="849">
                  <c:v>0.14043637239307735</c:v>
                </c:pt>
                <c:pt idx="850">
                  <c:v>0.20058450183567139</c:v>
                </c:pt>
                <c:pt idx="851">
                  <c:v>0.24089679662919281</c:v>
                </c:pt>
                <c:pt idx="852">
                  <c:v>7.3825949296043927E-2</c:v>
                </c:pt>
                <c:pt idx="853">
                  <c:v>0.14746018907308905</c:v>
                </c:pt>
                <c:pt idx="854">
                  <c:v>0.16415639853881617</c:v>
                </c:pt>
                <c:pt idx="855">
                  <c:v>0.22101995558932874</c:v>
                </c:pt>
                <c:pt idx="856">
                  <c:v>0.15575505131090545</c:v>
                </c:pt>
                <c:pt idx="857">
                  <c:v>0.21600330357993711</c:v>
                </c:pt>
                <c:pt idx="858">
                  <c:v>0.73676849392256294</c:v>
                </c:pt>
                <c:pt idx="859">
                  <c:v>0.22041596683700818</c:v>
                </c:pt>
                <c:pt idx="860">
                  <c:v>0.23432936418782296</c:v>
                </c:pt>
                <c:pt idx="861">
                  <c:v>3.2904305625678039E-2</c:v>
                </c:pt>
                <c:pt idx="862">
                  <c:v>0.12925647310672586</c:v>
                </c:pt>
                <c:pt idx="863">
                  <c:v>0.13922856541510234</c:v>
                </c:pt>
                <c:pt idx="864">
                  <c:v>0.15927609228622303</c:v>
                </c:pt>
                <c:pt idx="865">
                  <c:v>0.14432989690721648</c:v>
                </c:pt>
                <c:pt idx="866">
                  <c:v>0.11871034242837433</c:v>
                </c:pt>
                <c:pt idx="867">
                  <c:v>0.21367299141713089</c:v>
                </c:pt>
                <c:pt idx="868">
                  <c:v>0.17042409681365214</c:v>
                </c:pt>
                <c:pt idx="869">
                  <c:v>0.12373970476657357</c:v>
                </c:pt>
                <c:pt idx="870">
                  <c:v>0.36539000360962531</c:v>
                </c:pt>
                <c:pt idx="871">
                  <c:v>0.14955847134109548</c:v>
                </c:pt>
                <c:pt idx="872">
                  <c:v>0.2249122807017544</c:v>
                </c:pt>
                <c:pt idx="873">
                  <c:v>8.1241917953844084E-2</c:v>
                </c:pt>
                <c:pt idx="874">
                  <c:v>8.6781775273942416E-2</c:v>
                </c:pt>
                <c:pt idx="875">
                  <c:v>0.12081733468878032</c:v>
                </c:pt>
                <c:pt idx="876">
                  <c:v>0.41517964667606688</c:v>
                </c:pt>
                <c:pt idx="877">
                  <c:v>0.12652057589570748</c:v>
                </c:pt>
                <c:pt idx="878">
                  <c:v>0.13255120681237517</c:v>
                </c:pt>
                <c:pt idx="879">
                  <c:v>0.21935694699416727</c:v>
                </c:pt>
                <c:pt idx="880">
                  <c:v>0.15740057766112026</c:v>
                </c:pt>
                <c:pt idx="881">
                  <c:v>9.1665936714599647E-2</c:v>
                </c:pt>
                <c:pt idx="882">
                  <c:v>0.1067194791804998</c:v>
                </c:pt>
                <c:pt idx="883">
                  <c:v>0.14572800679532283</c:v>
                </c:pt>
                <c:pt idx="884">
                  <c:v>0.17792143505265451</c:v>
                </c:pt>
                <c:pt idx="885">
                  <c:v>0.41518242402620315</c:v>
                </c:pt>
                <c:pt idx="886">
                  <c:v>0.1394942985792017</c:v>
                </c:pt>
                <c:pt idx="887">
                  <c:v>4.2818034881192152E-2</c:v>
                </c:pt>
                <c:pt idx="888">
                  <c:v>8.2221680204893677E-2</c:v>
                </c:pt>
                <c:pt idx="889">
                  <c:v>0.13434706259754156</c:v>
                </c:pt>
                <c:pt idx="890">
                  <c:v>0.49379270484469884</c:v>
                </c:pt>
                <c:pt idx="891">
                  <c:v>6.3540913157305659E-2</c:v>
                </c:pt>
                <c:pt idx="892">
                  <c:v>0.23330505935241827</c:v>
                </c:pt>
                <c:pt idx="893">
                  <c:v>0.52511425282362023</c:v>
                </c:pt>
                <c:pt idx="894">
                  <c:v>7.3064271025291783E-2</c:v>
                </c:pt>
                <c:pt idx="895">
                  <c:v>0.15346178548084891</c:v>
                </c:pt>
                <c:pt idx="896">
                  <c:v>0.13935279587916014</c:v>
                </c:pt>
                <c:pt idx="897">
                  <c:v>0.11725527292094418</c:v>
                </c:pt>
                <c:pt idx="898">
                  <c:v>0.13624005601406311</c:v>
                </c:pt>
                <c:pt idx="899">
                  <c:v>0.5074140849722677</c:v>
                </c:pt>
                <c:pt idx="900">
                  <c:v>9.3691590429056698E-2</c:v>
                </c:pt>
                <c:pt idx="901">
                  <c:v>8.0712243306472573E-2</c:v>
                </c:pt>
                <c:pt idx="902">
                  <c:v>3.7751917962178277E-2</c:v>
                </c:pt>
                <c:pt idx="903">
                  <c:v>0.24220225977411991</c:v>
                </c:pt>
                <c:pt idx="904">
                  <c:v>0.67536745370498519</c:v>
                </c:pt>
                <c:pt idx="905">
                  <c:v>0.13997068554477288</c:v>
                </c:pt>
                <c:pt idx="906">
                  <c:v>7.3814348105214075E-2</c:v>
                </c:pt>
                <c:pt idx="907">
                  <c:v>0.18283658367063249</c:v>
                </c:pt>
                <c:pt idx="908">
                  <c:v>0.10426586033658894</c:v>
                </c:pt>
                <c:pt idx="909">
                  <c:v>1.1025875831556361E-2</c:v>
                </c:pt>
                <c:pt idx="910">
                  <c:v>0.58943173593997633</c:v>
                </c:pt>
                <c:pt idx="911">
                  <c:v>0.1780088840666528</c:v>
                </c:pt>
                <c:pt idx="912">
                  <c:v>9.1939747139579545E-2</c:v>
                </c:pt>
                <c:pt idx="913">
                  <c:v>0.68076222677324383</c:v>
                </c:pt>
                <c:pt idx="914">
                  <c:v>0.26154374293437216</c:v>
                </c:pt>
                <c:pt idx="915">
                  <c:v>0.10125721578781366</c:v>
                </c:pt>
                <c:pt idx="916">
                  <c:v>0.46700145633505752</c:v>
                </c:pt>
                <c:pt idx="917">
                  <c:v>0.18940891891891892</c:v>
                </c:pt>
                <c:pt idx="918">
                  <c:v>1.2438683516230111E-3</c:v>
                </c:pt>
                <c:pt idx="919">
                  <c:v>2.2372173630610549E-2</c:v>
                </c:pt>
                <c:pt idx="920">
                  <c:v>0.2143204666593321</c:v>
                </c:pt>
                <c:pt idx="921">
                  <c:v>0.15794873964630166</c:v>
                </c:pt>
                <c:pt idx="922">
                  <c:v>7.8067370135382536E-2</c:v>
                </c:pt>
                <c:pt idx="923">
                  <c:v>8.6994870702120211E-2</c:v>
                </c:pt>
                <c:pt idx="924">
                  <c:v>0.10162144574234554</c:v>
                </c:pt>
                <c:pt idx="925">
                  <c:v>0.3618725761772853</c:v>
                </c:pt>
                <c:pt idx="926">
                  <c:v>4.8009685564378012E-4</c:v>
                </c:pt>
                <c:pt idx="927">
                  <c:v>0.12257123563328588</c:v>
                </c:pt>
                <c:pt idx="928">
                  <c:v>0.15684841106477629</c:v>
                </c:pt>
                <c:pt idx="929">
                  <c:v>0.19252920692646866</c:v>
                </c:pt>
                <c:pt idx="930">
                  <c:v>0.16108343901791608</c:v>
                </c:pt>
                <c:pt idx="931">
                  <c:v>0.60781405752352236</c:v>
                </c:pt>
                <c:pt idx="932">
                  <c:v>0.20137898138676461</c:v>
                </c:pt>
                <c:pt idx="933">
                  <c:v>9.8304666210453723E-2</c:v>
                </c:pt>
                <c:pt idx="934">
                  <c:v>1.1899829924556278E-2</c:v>
                </c:pt>
                <c:pt idx="935">
                  <c:v>4.3478260869565218E-3</c:v>
                </c:pt>
                <c:pt idx="936">
                  <c:v>5.8632433294389864E-2</c:v>
                </c:pt>
                <c:pt idx="937">
                  <c:v>9.5809992337130709E-2</c:v>
                </c:pt>
                <c:pt idx="938">
                  <c:v>0.14735332850766353</c:v>
                </c:pt>
                <c:pt idx="939">
                  <c:v>9.5859108105558047E-2</c:v>
                </c:pt>
                <c:pt idx="940">
                  <c:v>0.11866976645282706</c:v>
                </c:pt>
                <c:pt idx="941">
                  <c:v>0.16483179945705032</c:v>
                </c:pt>
                <c:pt idx="942">
                  <c:v>0.12212715295522363</c:v>
                </c:pt>
                <c:pt idx="943">
                  <c:v>0.15508425022687874</c:v>
                </c:pt>
                <c:pt idx="944">
                  <c:v>4.8110696145021677E-2</c:v>
                </c:pt>
                <c:pt idx="945">
                  <c:v>0.10933372431042043</c:v>
                </c:pt>
                <c:pt idx="946">
                  <c:v>3.4368308618980617E-2</c:v>
                </c:pt>
                <c:pt idx="947">
                  <c:v>0.24039996638937905</c:v>
                </c:pt>
                <c:pt idx="948">
                  <c:v>9.4533754765920658E-2</c:v>
                </c:pt>
                <c:pt idx="949">
                  <c:v>0.14360607478218623</c:v>
                </c:pt>
                <c:pt idx="950">
                  <c:v>0.14203149612640775</c:v>
                </c:pt>
                <c:pt idx="951">
                  <c:v>0.13733798739870537</c:v>
                </c:pt>
                <c:pt idx="952">
                  <c:v>0.12831147549052832</c:v>
                </c:pt>
                <c:pt idx="953">
                  <c:v>0.20204841713221602</c:v>
                </c:pt>
                <c:pt idx="954">
                  <c:v>0.20596807975532558</c:v>
                </c:pt>
                <c:pt idx="955">
                  <c:v>0.14859861302458793</c:v>
                </c:pt>
                <c:pt idx="956">
                  <c:v>0.15266070796310574</c:v>
                </c:pt>
                <c:pt idx="957">
                  <c:v>8.1101443285698072E-2</c:v>
                </c:pt>
                <c:pt idx="958">
                  <c:v>0.47505938242280282</c:v>
                </c:pt>
                <c:pt idx="959">
                  <c:v>0.13449439741778121</c:v>
                </c:pt>
                <c:pt idx="960">
                  <c:v>0.14086250446880524</c:v>
                </c:pt>
                <c:pt idx="961">
                  <c:v>0.13771735497064652</c:v>
                </c:pt>
                <c:pt idx="962">
                  <c:v>0.20059332230787374</c:v>
                </c:pt>
                <c:pt idx="963">
                  <c:v>0.35805481758177138</c:v>
                </c:pt>
                <c:pt idx="964">
                  <c:v>0.12561119536910195</c:v>
                </c:pt>
                <c:pt idx="965">
                  <c:v>0.20377696631518483</c:v>
                </c:pt>
                <c:pt idx="966">
                  <c:v>0.23181005124200332</c:v>
                </c:pt>
                <c:pt idx="967">
                  <c:v>0.14540068532554132</c:v>
                </c:pt>
                <c:pt idx="968">
                  <c:v>9.6622366925963238E-2</c:v>
                </c:pt>
                <c:pt idx="969">
                  <c:v>5.0976664348526289E-2</c:v>
                </c:pt>
                <c:pt idx="970">
                  <c:v>0.21610946215895926</c:v>
                </c:pt>
                <c:pt idx="971">
                  <c:v>8.6244070720137997E-2</c:v>
                </c:pt>
                <c:pt idx="972">
                  <c:v>0.14907311634472503</c:v>
                </c:pt>
                <c:pt idx="973">
                  <c:v>0.21880037253286527</c:v>
                </c:pt>
                <c:pt idx="974">
                  <c:v>9.5655735579698559E-2</c:v>
                </c:pt>
                <c:pt idx="975">
                  <c:v>7.629278729779998E-2</c:v>
                </c:pt>
                <c:pt idx="976">
                  <c:v>0.28178504831327345</c:v>
                </c:pt>
                <c:pt idx="977">
                  <c:v>2.0979708883437118E-2</c:v>
                </c:pt>
                <c:pt idx="978">
                  <c:v>0.69351545725030839</c:v>
                </c:pt>
                <c:pt idx="979">
                  <c:v>6.6200217391304342E-2</c:v>
                </c:pt>
                <c:pt idx="980">
                  <c:v>5.7583250893993153E-2</c:v>
                </c:pt>
                <c:pt idx="981">
                  <c:v>0.15894109061728762</c:v>
                </c:pt>
                <c:pt idx="982">
                  <c:v>5.2761688136296253E-2</c:v>
                </c:pt>
                <c:pt idx="983">
                  <c:v>3.5613617376235342E-3</c:v>
                </c:pt>
                <c:pt idx="984">
                  <c:v>0.17383816374736755</c:v>
                </c:pt>
                <c:pt idx="985">
                  <c:v>7.5925994933746729E-2</c:v>
                </c:pt>
                <c:pt idx="986">
                  <c:v>0.30808675258620055</c:v>
                </c:pt>
                <c:pt idx="987">
                  <c:v>0.2930752712692169</c:v>
                </c:pt>
                <c:pt idx="988">
                  <c:v>0.26649969259381961</c:v>
                </c:pt>
                <c:pt idx="989">
                  <c:v>0.12864324944139324</c:v>
                </c:pt>
                <c:pt idx="990">
                  <c:v>0.18486365037991298</c:v>
                </c:pt>
                <c:pt idx="991">
                  <c:v>0.21489474081340074</c:v>
                </c:pt>
                <c:pt idx="992">
                  <c:v>0.11399454342643267</c:v>
                </c:pt>
                <c:pt idx="993">
                  <c:v>0.18505740499301618</c:v>
                </c:pt>
                <c:pt idx="994">
                  <c:v>0.16117259875237747</c:v>
                </c:pt>
                <c:pt idx="995">
                  <c:v>0.1042938868023741</c:v>
                </c:pt>
                <c:pt idx="996">
                  <c:v>6.1837555329953324E-2</c:v>
                </c:pt>
                <c:pt idx="997">
                  <c:v>0.48181442834622024</c:v>
                </c:pt>
                <c:pt idx="998">
                  <c:v>0.12456712098484009</c:v>
                </c:pt>
                <c:pt idx="999">
                  <c:v>0.55403703112418323</c:v>
                </c:pt>
                <c:pt idx="1000">
                  <c:v>0.11570664531674903</c:v>
                </c:pt>
                <c:pt idx="1001">
                  <c:v>0.22320061255742726</c:v>
                </c:pt>
                <c:pt idx="1002">
                  <c:v>0.11802420798700949</c:v>
                </c:pt>
                <c:pt idx="1003">
                  <c:v>8.5570960505824731E-2</c:v>
                </c:pt>
                <c:pt idx="1004">
                  <c:v>0.19849362046331828</c:v>
                </c:pt>
                <c:pt idx="1005">
                  <c:v>0.32319675596809422</c:v>
                </c:pt>
                <c:pt idx="1006">
                  <c:v>0.25929313919728625</c:v>
                </c:pt>
                <c:pt idx="1007">
                  <c:v>0.10606742715085242</c:v>
                </c:pt>
                <c:pt idx="1008">
                  <c:v>0.16252774460793243</c:v>
                </c:pt>
                <c:pt idx="1009">
                  <c:v>5.462274570701961E-2</c:v>
                </c:pt>
                <c:pt idx="1010">
                  <c:v>0.11622563819570096</c:v>
                </c:pt>
                <c:pt idx="1011">
                  <c:v>1.728534425828273E-2</c:v>
                </c:pt>
                <c:pt idx="1012">
                  <c:v>2.3291925465838508E-2</c:v>
                </c:pt>
                <c:pt idx="1013">
                  <c:v>0.16441359844397924</c:v>
                </c:pt>
                <c:pt idx="1014">
                  <c:v>7.3092718075586982E-2</c:v>
                </c:pt>
                <c:pt idx="1015">
                  <c:v>0.11448031868958408</c:v>
                </c:pt>
                <c:pt idx="1016">
                  <c:v>0.10323870106775276</c:v>
                </c:pt>
                <c:pt idx="1017">
                  <c:v>0.22889899763693874</c:v>
                </c:pt>
                <c:pt idx="1018">
                  <c:v>0.15596677200814249</c:v>
                </c:pt>
                <c:pt idx="1019">
                  <c:v>0.184166265379757</c:v>
                </c:pt>
                <c:pt idx="1020">
                  <c:v>0.10167517439821822</c:v>
                </c:pt>
                <c:pt idx="1021">
                  <c:v>8.7690914732001829E-2</c:v>
                </c:pt>
                <c:pt idx="1022">
                  <c:v>0.25021556124263455</c:v>
                </c:pt>
                <c:pt idx="1023">
                  <c:v>0.17153086293805228</c:v>
                </c:pt>
                <c:pt idx="1024">
                  <c:v>0.14562086106704514</c:v>
                </c:pt>
                <c:pt idx="1025">
                  <c:v>9.6909612450124485E-2</c:v>
                </c:pt>
                <c:pt idx="1026">
                  <c:v>0.18173273271729931</c:v>
                </c:pt>
                <c:pt idx="1027">
                  <c:v>9.7584858023722118E-2</c:v>
                </c:pt>
                <c:pt idx="1028">
                  <c:v>9.2561761901036543E-2</c:v>
                </c:pt>
                <c:pt idx="1029">
                  <c:v>0.13239347166553894</c:v>
                </c:pt>
                <c:pt idx="1030">
                  <c:v>0.1335919852352051</c:v>
                </c:pt>
                <c:pt idx="1031">
                  <c:v>0.14632901200049656</c:v>
                </c:pt>
                <c:pt idx="1032">
                  <c:v>6.0281983806526836E-2</c:v>
                </c:pt>
                <c:pt idx="1033">
                  <c:v>6.6725858375935407E-2</c:v>
                </c:pt>
                <c:pt idx="1034">
                  <c:v>0.20476099548087329</c:v>
                </c:pt>
                <c:pt idx="1035">
                  <c:v>0.14464838276591876</c:v>
                </c:pt>
                <c:pt idx="1036">
                  <c:v>9.9326678998293477E-2</c:v>
                </c:pt>
                <c:pt idx="1037">
                  <c:v>5.0699975427009811E-2</c:v>
                </c:pt>
                <c:pt idx="1038">
                  <c:v>0.14302844385199093</c:v>
                </c:pt>
                <c:pt idx="1039">
                  <c:v>0.13333333333333333</c:v>
                </c:pt>
                <c:pt idx="1040">
                  <c:v>9.8767070416798622E-2</c:v>
                </c:pt>
                <c:pt idx="1041">
                  <c:v>0.28287059411765408</c:v>
                </c:pt>
                <c:pt idx="1042">
                  <c:v>0.18352846338483894</c:v>
                </c:pt>
                <c:pt idx="1043">
                  <c:v>8.869955251729067E-2</c:v>
                </c:pt>
                <c:pt idx="1044">
                  <c:v>6.6121335563775335E-2</c:v>
                </c:pt>
                <c:pt idx="1045">
                  <c:v>0.18401102687801515</c:v>
                </c:pt>
                <c:pt idx="1046">
                  <c:v>9.4432177416586244E-2</c:v>
                </c:pt>
                <c:pt idx="1047">
                  <c:v>0.60768488451016345</c:v>
                </c:pt>
                <c:pt idx="1048">
                  <c:v>0.10315591363024021</c:v>
                </c:pt>
                <c:pt idx="1049">
                  <c:v>0.11450384202291439</c:v>
                </c:pt>
                <c:pt idx="1050">
                  <c:v>0.40021291251800362</c:v>
                </c:pt>
                <c:pt idx="1051">
                  <c:v>0.17015572942640456</c:v>
                </c:pt>
                <c:pt idx="1052">
                  <c:v>0.24213858116011835</c:v>
                </c:pt>
                <c:pt idx="1053">
                  <c:v>0.15904622192039558</c:v>
                </c:pt>
                <c:pt idx="1054">
                  <c:v>0.18432290778214508</c:v>
                </c:pt>
                <c:pt idx="1055">
                  <c:v>0.32846092761977591</c:v>
                </c:pt>
                <c:pt idx="1056">
                  <c:v>2.6401881040190041E-2</c:v>
                </c:pt>
                <c:pt idx="1057">
                  <c:v>0.12009585743127792</c:v>
                </c:pt>
                <c:pt idx="1058">
                  <c:v>0.10251790087301221</c:v>
                </c:pt>
                <c:pt idx="1059">
                  <c:v>0.13095515660216056</c:v>
                </c:pt>
                <c:pt idx="1060">
                  <c:v>0.1932737214742761</c:v>
                </c:pt>
                <c:pt idx="1061">
                  <c:v>8.4240874844387137E-2</c:v>
                </c:pt>
                <c:pt idx="1062">
                  <c:v>0.10541676339740462</c:v>
                </c:pt>
                <c:pt idx="1063">
                  <c:v>9.5831734323293893E-2</c:v>
                </c:pt>
                <c:pt idx="1064">
                  <c:v>0.15880871754797257</c:v>
                </c:pt>
                <c:pt idx="1065">
                  <c:v>1.3936679222233534E-2</c:v>
                </c:pt>
                <c:pt idx="1066">
                  <c:v>9.3163184153787215E-2</c:v>
                </c:pt>
                <c:pt idx="1067">
                  <c:v>7.4693896237800803E-2</c:v>
                </c:pt>
                <c:pt idx="1068">
                  <c:v>0.11275258354599126</c:v>
                </c:pt>
                <c:pt idx="1069">
                  <c:v>0.11098089240560731</c:v>
                </c:pt>
                <c:pt idx="1070">
                  <c:v>0.12371350190126168</c:v>
                </c:pt>
                <c:pt idx="1071">
                  <c:v>8.9062783910809143E-2</c:v>
                </c:pt>
                <c:pt idx="1072">
                  <c:v>8.0695543222122273E-2</c:v>
                </c:pt>
                <c:pt idx="1073">
                  <c:v>0.1778087588695742</c:v>
                </c:pt>
                <c:pt idx="1074">
                  <c:v>4.0994612525346211E-2</c:v>
                </c:pt>
                <c:pt idx="1075">
                  <c:v>0.15844508505006405</c:v>
                </c:pt>
                <c:pt idx="1076">
                  <c:v>0.26240407672361843</c:v>
                </c:pt>
                <c:pt idx="1077">
                  <c:v>8.7699281934279852E-2</c:v>
                </c:pt>
                <c:pt idx="1078">
                  <c:v>4.598316535093503E-2</c:v>
                </c:pt>
                <c:pt idx="1079">
                  <c:v>9.2292788341169593E-2</c:v>
                </c:pt>
                <c:pt idx="1080">
                  <c:v>9.6851710101507962E-2</c:v>
                </c:pt>
                <c:pt idx="1081">
                  <c:v>0.23843815355425713</c:v>
                </c:pt>
                <c:pt idx="1082">
                  <c:v>7.066852990629767E-2</c:v>
                </c:pt>
                <c:pt idx="1083">
                  <c:v>0.13622232437006618</c:v>
                </c:pt>
                <c:pt idx="1084">
                  <c:v>0.22040714407443066</c:v>
                </c:pt>
                <c:pt idx="1085">
                  <c:v>0.42710196779964221</c:v>
                </c:pt>
                <c:pt idx="1086">
                  <c:v>7.4267242800883274E-2</c:v>
                </c:pt>
                <c:pt idx="1087">
                  <c:v>0.15289632367243727</c:v>
                </c:pt>
                <c:pt idx="1088">
                  <c:v>0.18178588403917201</c:v>
                </c:pt>
                <c:pt idx="1089">
                  <c:v>0.10928365422090576</c:v>
                </c:pt>
                <c:pt idx="1090">
                  <c:v>5.378478154121398E-2</c:v>
                </c:pt>
                <c:pt idx="1091">
                  <c:v>9.8517284498119889E-2</c:v>
                </c:pt>
                <c:pt idx="1092">
                  <c:v>6.3565913691820436E-2</c:v>
                </c:pt>
                <c:pt idx="1093">
                  <c:v>9.6742924148364162E-2</c:v>
                </c:pt>
                <c:pt idx="1094">
                  <c:v>0.138737458470099</c:v>
                </c:pt>
                <c:pt idx="1095">
                  <c:v>0.15136862809375512</c:v>
                </c:pt>
                <c:pt idx="1096">
                  <c:v>9.0678643380683127E-2</c:v>
                </c:pt>
                <c:pt idx="1097">
                  <c:v>0.11352521308808321</c:v>
                </c:pt>
                <c:pt idx="1098">
                  <c:v>0.12559352158702677</c:v>
                </c:pt>
                <c:pt idx="1099">
                  <c:v>0.12844153714400247</c:v>
                </c:pt>
                <c:pt idx="1100">
                  <c:v>0.19449199476387072</c:v>
                </c:pt>
                <c:pt idx="1101">
                  <c:v>0.13936199847017433</c:v>
                </c:pt>
                <c:pt idx="1102">
                  <c:v>0.36634535070095042</c:v>
                </c:pt>
                <c:pt idx="1103">
                  <c:v>6.7820999199489237E-2</c:v>
                </c:pt>
                <c:pt idx="1104">
                  <c:v>0.12765091699929171</c:v>
                </c:pt>
                <c:pt idx="1105">
                  <c:v>9.8157252188607963E-2</c:v>
                </c:pt>
                <c:pt idx="1106">
                  <c:v>7.4840230336384636E-2</c:v>
                </c:pt>
                <c:pt idx="1107">
                  <c:v>0.31303558557356043</c:v>
                </c:pt>
                <c:pt idx="1108">
                  <c:v>4.5772830008770408E-2</c:v>
                </c:pt>
                <c:pt idx="1109">
                  <c:v>6.7087041554101043E-2</c:v>
                </c:pt>
                <c:pt idx="1110">
                  <c:v>9.6396730623988805E-2</c:v>
                </c:pt>
                <c:pt idx="1111">
                  <c:v>0.32251385548468053</c:v>
                </c:pt>
                <c:pt idx="1112">
                  <c:v>8.9946369744769203E-2</c:v>
                </c:pt>
                <c:pt idx="1113">
                  <c:v>0.17451905322470426</c:v>
                </c:pt>
                <c:pt idx="1114">
                  <c:v>9.8739566256123137E-2</c:v>
                </c:pt>
                <c:pt idx="1115">
                  <c:v>7.5719315742894214E-2</c:v>
                </c:pt>
                <c:pt idx="1116">
                  <c:v>0.21890508684863524</c:v>
                </c:pt>
                <c:pt idx="1117">
                  <c:v>4.8695237677984664E-2</c:v>
                </c:pt>
                <c:pt idx="1118">
                  <c:v>9.2835434836005343E-2</c:v>
                </c:pt>
                <c:pt idx="1119">
                  <c:v>0.17816248975917942</c:v>
                </c:pt>
                <c:pt idx="1120">
                  <c:v>7.0275583068244524E-2</c:v>
                </c:pt>
                <c:pt idx="1121">
                  <c:v>0.14557077871449381</c:v>
                </c:pt>
                <c:pt idx="1122">
                  <c:v>2.5003873961848659E-2</c:v>
                </c:pt>
                <c:pt idx="1123">
                  <c:v>0.10944736826449671</c:v>
                </c:pt>
                <c:pt idx="1124">
                  <c:v>9.8841024855356285E-2</c:v>
                </c:pt>
                <c:pt idx="1125">
                  <c:v>5.8221786104569774E-2</c:v>
                </c:pt>
                <c:pt idx="1126">
                  <c:v>4.1233317719539204E-2</c:v>
                </c:pt>
                <c:pt idx="1127">
                  <c:v>0.10441130135181807</c:v>
                </c:pt>
                <c:pt idx="1128">
                  <c:v>0.16529047354814688</c:v>
                </c:pt>
                <c:pt idx="1129">
                  <c:v>8.9326908755056889E-2</c:v>
                </c:pt>
                <c:pt idx="1130">
                  <c:v>8.641130015973314E-2</c:v>
                </c:pt>
                <c:pt idx="1131">
                  <c:v>5.4222098077784615E-2</c:v>
                </c:pt>
                <c:pt idx="1132">
                  <c:v>8.291921849975141E-2</c:v>
                </c:pt>
                <c:pt idx="1133">
                  <c:v>8.7432926225637711E-2</c:v>
                </c:pt>
                <c:pt idx="1134">
                  <c:v>0.13189463577327984</c:v>
                </c:pt>
                <c:pt idx="1135">
                  <c:v>0.22128401953942778</c:v>
                </c:pt>
                <c:pt idx="1136">
                  <c:v>5.53144402771596E-2</c:v>
                </c:pt>
                <c:pt idx="1137">
                  <c:v>1.6951415496250788E-2</c:v>
                </c:pt>
                <c:pt idx="1138">
                  <c:v>0.1125425952951908</c:v>
                </c:pt>
                <c:pt idx="1139">
                  <c:v>5.85489391811072E-2</c:v>
                </c:pt>
                <c:pt idx="1140">
                  <c:v>9.5002054881203016E-2</c:v>
                </c:pt>
                <c:pt idx="1141">
                  <c:v>0.15847750865051904</c:v>
                </c:pt>
                <c:pt idx="1142">
                  <c:v>9.4824210261716911E-3</c:v>
                </c:pt>
                <c:pt idx="1143">
                  <c:v>5.3308942375618042E-2</c:v>
                </c:pt>
                <c:pt idx="1144">
                  <c:v>9.035739293348001E-2</c:v>
                </c:pt>
                <c:pt idx="1145">
                  <c:v>0.11244711009907579</c:v>
                </c:pt>
                <c:pt idx="1146">
                  <c:v>0.38825757575757575</c:v>
                </c:pt>
                <c:pt idx="1147">
                  <c:v>0.15400079529889985</c:v>
                </c:pt>
                <c:pt idx="1148">
                  <c:v>8.0291590626715176E-2</c:v>
                </c:pt>
                <c:pt idx="1149">
                  <c:v>9.5135957237188276E-2</c:v>
                </c:pt>
                <c:pt idx="1150">
                  <c:v>6.2618295053109884E-3</c:v>
                </c:pt>
                <c:pt idx="1151">
                  <c:v>0.14213757238842786</c:v>
                </c:pt>
                <c:pt idx="1152">
                  <c:v>5.1176155778886644E-2</c:v>
                </c:pt>
                <c:pt idx="1153">
                  <c:v>0.26279056257728278</c:v>
                </c:pt>
                <c:pt idx="1154">
                  <c:v>0.1545781872007681</c:v>
                </c:pt>
                <c:pt idx="1155">
                  <c:v>0.24849921011058451</c:v>
                </c:pt>
                <c:pt idx="1156">
                  <c:v>0</c:v>
                </c:pt>
                <c:pt idx="1157">
                  <c:v>9.7486772691229864E-2</c:v>
                </c:pt>
                <c:pt idx="1158">
                  <c:v>0.56311972251731879</c:v>
                </c:pt>
                <c:pt idx="1159">
                  <c:v>0.12897975554806881</c:v>
                </c:pt>
                <c:pt idx="1160">
                  <c:v>6.7768973029068882E-2</c:v>
                </c:pt>
                <c:pt idx="1161">
                  <c:v>5.7661282087936777E-2</c:v>
                </c:pt>
                <c:pt idx="1162">
                  <c:v>1.8736572037943516E-2</c:v>
                </c:pt>
                <c:pt idx="1163">
                  <c:v>0.15548495608297513</c:v>
                </c:pt>
                <c:pt idx="1164">
                  <c:v>5.2663896236506094E-2</c:v>
                </c:pt>
                <c:pt idx="1165">
                  <c:v>0.15435544093306131</c:v>
                </c:pt>
                <c:pt idx="1166">
                  <c:v>0.13410574805604691</c:v>
                </c:pt>
                <c:pt idx="1167">
                  <c:v>4.5685338820500618E-2</c:v>
                </c:pt>
                <c:pt idx="1168">
                  <c:v>6.2237698464218852E-2</c:v>
                </c:pt>
                <c:pt idx="1169">
                  <c:v>5.293406740372221E-2</c:v>
                </c:pt>
                <c:pt idx="1170">
                  <c:v>4.9379798858151157E-2</c:v>
                </c:pt>
                <c:pt idx="1171">
                  <c:v>0.1048951048951049</c:v>
                </c:pt>
                <c:pt idx="1172">
                  <c:v>0.17875072010534113</c:v>
                </c:pt>
                <c:pt idx="1173">
                  <c:v>5.5191888429029799E-2</c:v>
                </c:pt>
                <c:pt idx="1174">
                  <c:v>4.2036581121241486E-2</c:v>
                </c:pt>
                <c:pt idx="1175">
                  <c:v>0.13962524209550742</c:v>
                </c:pt>
                <c:pt idx="1176">
                  <c:v>6.9985106798239674E-2</c:v>
                </c:pt>
                <c:pt idx="1177">
                  <c:v>1.096052646280013E-2</c:v>
                </c:pt>
                <c:pt idx="1178">
                  <c:v>8.2967003391168609E-2</c:v>
                </c:pt>
                <c:pt idx="1179">
                  <c:v>0.14189989884741575</c:v>
                </c:pt>
                <c:pt idx="1180">
                  <c:v>5.1112252786678768E-2</c:v>
                </c:pt>
                <c:pt idx="1181">
                  <c:v>7.2866453020224597E-2</c:v>
                </c:pt>
                <c:pt idx="1182">
                  <c:v>9.3074862999402111E-2</c:v>
                </c:pt>
                <c:pt idx="1183">
                  <c:v>3.9692799026689984E-2</c:v>
                </c:pt>
                <c:pt idx="1184">
                  <c:v>0.17271758993526498</c:v>
                </c:pt>
                <c:pt idx="1185">
                  <c:v>4.0035198658433267E-2</c:v>
                </c:pt>
                <c:pt idx="1186">
                  <c:v>0.11617699798509171</c:v>
                </c:pt>
                <c:pt idx="1187">
                  <c:v>1.55796457555832E-2</c:v>
                </c:pt>
                <c:pt idx="1188">
                  <c:v>9.3923089718976976E-2</c:v>
                </c:pt>
                <c:pt idx="1189">
                  <c:v>5.0824618899110038E-2</c:v>
                </c:pt>
                <c:pt idx="1190">
                  <c:v>8.2441238874652115E-2</c:v>
                </c:pt>
                <c:pt idx="1191">
                  <c:v>0.18031795224232836</c:v>
                </c:pt>
                <c:pt idx="1192">
                  <c:v>0.16209796189842748</c:v>
                </c:pt>
                <c:pt idx="1193">
                  <c:v>8.7069525666016889E-2</c:v>
                </c:pt>
              </c:numCache>
            </c:numRef>
          </c:xVal>
          <c:yVal>
            <c:numRef>
              <c:f>Sheet3!$B$1:$B$1194</c:f>
              <c:numCache>
                <c:formatCode>_("$"* #,##0.00_);_("$"* \(#,##0.00\);_("$"* "-"??_);_(@_)</c:formatCode>
                <c:ptCount val="1194"/>
                <c:pt idx="0">
                  <c:v>0.11768209589938823</c:v>
                </c:pt>
                <c:pt idx="1">
                  <c:v>7.5836535371709233E-3</c:v>
                </c:pt>
                <c:pt idx="2">
                  <c:v>1.5133101851851852E-2</c:v>
                </c:pt>
                <c:pt idx="3">
                  <c:v>1.9256727696962104E-2</c:v>
                </c:pt>
                <c:pt idx="4">
                  <c:v>2.5773195692181915E-2</c:v>
                </c:pt>
                <c:pt idx="5">
                  <c:v>2.7325240908910191E-2</c:v>
                </c:pt>
                <c:pt idx="6">
                  <c:v>2.8945085665678209E-2</c:v>
                </c:pt>
                <c:pt idx="7">
                  <c:v>3.1513741431593287E-2</c:v>
                </c:pt>
                <c:pt idx="8">
                  <c:v>3.3619602158955597E-2</c:v>
                </c:pt>
                <c:pt idx="9">
                  <c:v>3.4955414661309428E-2</c:v>
                </c:pt>
                <c:pt idx="10">
                  <c:v>4.0038835875904483E-2</c:v>
                </c:pt>
                <c:pt idx="11">
                  <c:v>4.7374414520383074E-2</c:v>
                </c:pt>
                <c:pt idx="12">
                  <c:v>4.7707311344717659E-2</c:v>
                </c:pt>
                <c:pt idx="13">
                  <c:v>4.8847916666666664E-2</c:v>
                </c:pt>
                <c:pt idx="14">
                  <c:v>5.2489583333333333E-2</c:v>
                </c:pt>
                <c:pt idx="15">
                  <c:v>5.3057638619253729E-2</c:v>
                </c:pt>
                <c:pt idx="16">
                  <c:v>5.5725826559901194E-2</c:v>
                </c:pt>
                <c:pt idx="17">
                  <c:v>5.7656653358347541E-2</c:v>
                </c:pt>
                <c:pt idx="18">
                  <c:v>5.7934369335718404E-2</c:v>
                </c:pt>
                <c:pt idx="19">
                  <c:v>6.6356851981598755E-2</c:v>
                </c:pt>
                <c:pt idx="20">
                  <c:v>6.6471310933830435E-2</c:v>
                </c:pt>
                <c:pt idx="21">
                  <c:v>6.7849910939483379E-2</c:v>
                </c:pt>
                <c:pt idx="22">
                  <c:v>6.9752879980663374E-2</c:v>
                </c:pt>
                <c:pt idx="23">
                  <c:v>7.0361327999471493E-2</c:v>
                </c:pt>
                <c:pt idx="24">
                  <c:v>7.2077583447486854E-2</c:v>
                </c:pt>
                <c:pt idx="25">
                  <c:v>7.2164946325097207E-2</c:v>
                </c:pt>
                <c:pt idx="26">
                  <c:v>7.3192129629629621E-2</c:v>
                </c:pt>
                <c:pt idx="27">
                  <c:v>7.4485899856938487E-2</c:v>
                </c:pt>
                <c:pt idx="28">
                  <c:v>7.6816294792082476E-2</c:v>
                </c:pt>
                <c:pt idx="29">
                  <c:v>8.0929313432835812E-2</c:v>
                </c:pt>
                <c:pt idx="30">
                  <c:v>8.4490522254562259E-2</c:v>
                </c:pt>
                <c:pt idx="31">
                  <c:v>8.7371130141668654E-2</c:v>
                </c:pt>
                <c:pt idx="32">
                  <c:v>8.9294765580246224E-2</c:v>
                </c:pt>
                <c:pt idx="33">
                  <c:v>8.9598763057055109E-2</c:v>
                </c:pt>
                <c:pt idx="34">
                  <c:v>9.370138888888889E-2</c:v>
                </c:pt>
                <c:pt idx="35">
                  <c:v>9.9310628187965544E-2</c:v>
                </c:pt>
                <c:pt idx="36">
                  <c:v>9.9320614481956671E-2</c:v>
                </c:pt>
                <c:pt idx="37">
                  <c:v>9.971443004860539E-2</c:v>
                </c:pt>
                <c:pt idx="38">
                  <c:v>9.9910225890040325E-2</c:v>
                </c:pt>
                <c:pt idx="39">
                  <c:v>0.10270756666666667</c:v>
                </c:pt>
                <c:pt idx="40">
                  <c:v>0.1028676054189656</c:v>
                </c:pt>
                <c:pt idx="41">
                  <c:v>0.1030438737843916</c:v>
                </c:pt>
                <c:pt idx="42">
                  <c:v>0.10695514888394639</c:v>
                </c:pt>
                <c:pt idx="43">
                  <c:v>0.10925018364488888</c:v>
                </c:pt>
                <c:pt idx="44">
                  <c:v>0.1094057117632629</c:v>
                </c:pt>
                <c:pt idx="45">
                  <c:v>0.10971597738741856</c:v>
                </c:pt>
                <c:pt idx="46">
                  <c:v>0.11232979874213837</c:v>
                </c:pt>
                <c:pt idx="47">
                  <c:v>0.11284471568875717</c:v>
                </c:pt>
                <c:pt idx="48">
                  <c:v>0.11444353978523716</c:v>
                </c:pt>
                <c:pt idx="49">
                  <c:v>0.11991117858926056</c:v>
                </c:pt>
                <c:pt idx="50">
                  <c:v>0.12360850751506973</c:v>
                </c:pt>
                <c:pt idx="51">
                  <c:v>0.12551527777777777</c:v>
                </c:pt>
                <c:pt idx="52">
                  <c:v>0.12735193778193427</c:v>
                </c:pt>
                <c:pt idx="53">
                  <c:v>0.1292826960522227</c:v>
                </c:pt>
                <c:pt idx="54">
                  <c:v>0.13068785730229121</c:v>
                </c:pt>
                <c:pt idx="55">
                  <c:v>0.13085459841737718</c:v>
                </c:pt>
                <c:pt idx="56">
                  <c:v>0.13168529582867558</c:v>
                </c:pt>
                <c:pt idx="57">
                  <c:v>0.13244611760570082</c:v>
                </c:pt>
                <c:pt idx="58">
                  <c:v>0.13716481951232351</c:v>
                </c:pt>
                <c:pt idx="59">
                  <c:v>0.14037967185359895</c:v>
                </c:pt>
                <c:pt idx="60">
                  <c:v>0.14078079311157077</c:v>
                </c:pt>
                <c:pt idx="61">
                  <c:v>0.14078141274435371</c:v>
                </c:pt>
                <c:pt idx="62">
                  <c:v>0.14388614596189295</c:v>
                </c:pt>
                <c:pt idx="63">
                  <c:v>0.14391816371366684</c:v>
                </c:pt>
                <c:pt idx="64">
                  <c:v>0.14640442167303491</c:v>
                </c:pt>
                <c:pt idx="65">
                  <c:v>0.14781936022667419</c:v>
                </c:pt>
                <c:pt idx="66">
                  <c:v>0.14973554205074252</c:v>
                </c:pt>
                <c:pt idx="67">
                  <c:v>0.15042740442372768</c:v>
                </c:pt>
                <c:pt idx="68">
                  <c:v>0.15046788371389758</c:v>
                </c:pt>
                <c:pt idx="69">
                  <c:v>0.1512490094287981</c:v>
                </c:pt>
                <c:pt idx="70">
                  <c:v>0.15204869591979103</c:v>
                </c:pt>
                <c:pt idx="71">
                  <c:v>0.154205162364492</c:v>
                </c:pt>
                <c:pt idx="72">
                  <c:v>0.15720838282482824</c:v>
                </c:pt>
                <c:pt idx="73">
                  <c:v>0.15770312577416956</c:v>
                </c:pt>
                <c:pt idx="74">
                  <c:v>0.15924560071579216</c:v>
                </c:pt>
                <c:pt idx="75">
                  <c:v>0.16031895614283853</c:v>
                </c:pt>
                <c:pt idx="76">
                  <c:v>0.16076554932858561</c:v>
                </c:pt>
                <c:pt idx="77">
                  <c:v>0.16187824606813836</c:v>
                </c:pt>
                <c:pt idx="78">
                  <c:v>0.16258535202343302</c:v>
                </c:pt>
                <c:pt idx="79">
                  <c:v>0.16275677227807483</c:v>
                </c:pt>
                <c:pt idx="80">
                  <c:v>0.16317355399628411</c:v>
                </c:pt>
                <c:pt idx="81">
                  <c:v>0.16465925149823782</c:v>
                </c:pt>
                <c:pt idx="82">
                  <c:v>0.16478545273631839</c:v>
                </c:pt>
                <c:pt idx="83">
                  <c:v>0.16576396842134197</c:v>
                </c:pt>
                <c:pt idx="84">
                  <c:v>0.16612951394693029</c:v>
                </c:pt>
                <c:pt idx="85">
                  <c:v>0.16793402838261323</c:v>
                </c:pt>
                <c:pt idx="86">
                  <c:v>0.16825868587779028</c:v>
                </c:pt>
                <c:pt idx="87">
                  <c:v>0.16867696426725559</c:v>
                </c:pt>
                <c:pt idx="88">
                  <c:v>0.17011168414247796</c:v>
                </c:pt>
                <c:pt idx="89">
                  <c:v>0.17074742146070526</c:v>
                </c:pt>
                <c:pt idx="90">
                  <c:v>0.17088921448783104</c:v>
                </c:pt>
                <c:pt idx="91">
                  <c:v>0.17163727576188326</c:v>
                </c:pt>
                <c:pt idx="92">
                  <c:v>0.17320660312891903</c:v>
                </c:pt>
                <c:pt idx="93">
                  <c:v>0.17344146977214353</c:v>
                </c:pt>
                <c:pt idx="94">
                  <c:v>0.17373463873698594</c:v>
                </c:pt>
                <c:pt idx="95">
                  <c:v>0.17410586935230937</c:v>
                </c:pt>
                <c:pt idx="96">
                  <c:v>0.17509134615384617</c:v>
                </c:pt>
                <c:pt idx="97">
                  <c:v>0.17788856869981021</c:v>
                </c:pt>
                <c:pt idx="98">
                  <c:v>0.17847394149172949</c:v>
                </c:pt>
                <c:pt idx="99">
                  <c:v>0.18023563456459879</c:v>
                </c:pt>
                <c:pt idx="100">
                  <c:v>0.1811523164339757</c:v>
                </c:pt>
                <c:pt idx="101">
                  <c:v>0.18151077018048048</c:v>
                </c:pt>
                <c:pt idx="102">
                  <c:v>0.18163096069989984</c:v>
                </c:pt>
                <c:pt idx="103">
                  <c:v>0.1877673050566982</c:v>
                </c:pt>
                <c:pt idx="104">
                  <c:v>0.18780294444444448</c:v>
                </c:pt>
                <c:pt idx="105">
                  <c:v>0.18830932640298792</c:v>
                </c:pt>
                <c:pt idx="106">
                  <c:v>0.18900342334112374</c:v>
                </c:pt>
                <c:pt idx="107">
                  <c:v>0.18976887054407116</c:v>
                </c:pt>
                <c:pt idx="108">
                  <c:v>0.19091871667700755</c:v>
                </c:pt>
                <c:pt idx="109">
                  <c:v>0.19118855012044492</c:v>
                </c:pt>
                <c:pt idx="110">
                  <c:v>0.19195959010847349</c:v>
                </c:pt>
                <c:pt idx="111">
                  <c:v>0.19220218280250639</c:v>
                </c:pt>
                <c:pt idx="112">
                  <c:v>0.1931193767982573</c:v>
                </c:pt>
                <c:pt idx="113">
                  <c:v>0.19331625957986201</c:v>
                </c:pt>
                <c:pt idx="114">
                  <c:v>0.19350514998025192</c:v>
                </c:pt>
                <c:pt idx="115">
                  <c:v>0.19462796239186295</c:v>
                </c:pt>
                <c:pt idx="116">
                  <c:v>0.19462874551299222</c:v>
                </c:pt>
                <c:pt idx="117">
                  <c:v>0.1960294530475139</c:v>
                </c:pt>
                <c:pt idx="118">
                  <c:v>0.19618935291682912</c:v>
                </c:pt>
                <c:pt idx="119">
                  <c:v>0.19905552657344464</c:v>
                </c:pt>
                <c:pt idx="120">
                  <c:v>0.19987773603718631</c:v>
                </c:pt>
                <c:pt idx="121">
                  <c:v>0.1999047254190007</c:v>
                </c:pt>
                <c:pt idx="122">
                  <c:v>0.2022965339484688</c:v>
                </c:pt>
                <c:pt idx="123">
                  <c:v>0.20317473251135262</c:v>
                </c:pt>
                <c:pt idx="124">
                  <c:v>0.2040721508202297</c:v>
                </c:pt>
                <c:pt idx="125">
                  <c:v>0.20563905690244769</c:v>
                </c:pt>
                <c:pt idx="126">
                  <c:v>0.2061341350866546</c:v>
                </c:pt>
                <c:pt idx="127">
                  <c:v>0.20618556092884915</c:v>
                </c:pt>
                <c:pt idx="128">
                  <c:v>0.20682352439215687</c:v>
                </c:pt>
                <c:pt idx="129">
                  <c:v>0.20692988983909261</c:v>
                </c:pt>
                <c:pt idx="130">
                  <c:v>0.20729061622326125</c:v>
                </c:pt>
                <c:pt idx="131">
                  <c:v>0.20778851614691224</c:v>
                </c:pt>
                <c:pt idx="132">
                  <c:v>0.20858262046867068</c:v>
                </c:pt>
                <c:pt idx="133">
                  <c:v>0.20891553864423859</c:v>
                </c:pt>
                <c:pt idx="134">
                  <c:v>0.20935608152991436</c:v>
                </c:pt>
                <c:pt idx="135">
                  <c:v>0.2104464085942758</c:v>
                </c:pt>
                <c:pt idx="136">
                  <c:v>0.21087159754713367</c:v>
                </c:pt>
                <c:pt idx="137">
                  <c:v>0.2109034790987192</c:v>
                </c:pt>
                <c:pt idx="138">
                  <c:v>0.21170466732198107</c:v>
                </c:pt>
                <c:pt idx="139">
                  <c:v>0.21317668644166912</c:v>
                </c:pt>
                <c:pt idx="140">
                  <c:v>0.21320052083333335</c:v>
                </c:pt>
                <c:pt idx="141">
                  <c:v>0.21472618752824066</c:v>
                </c:pt>
                <c:pt idx="142">
                  <c:v>0.21490064228863159</c:v>
                </c:pt>
                <c:pt idx="143">
                  <c:v>0.21579218043478757</c:v>
                </c:pt>
                <c:pt idx="144">
                  <c:v>0.21680984405521067</c:v>
                </c:pt>
                <c:pt idx="145">
                  <c:v>0.21704351782930326</c:v>
                </c:pt>
                <c:pt idx="146">
                  <c:v>0.21735360183656027</c:v>
                </c:pt>
                <c:pt idx="147">
                  <c:v>0.21769788235294119</c:v>
                </c:pt>
                <c:pt idx="148">
                  <c:v>0.21903235714285713</c:v>
                </c:pt>
                <c:pt idx="149">
                  <c:v>0.2191772108920686</c:v>
                </c:pt>
                <c:pt idx="150">
                  <c:v>0.21926093140814845</c:v>
                </c:pt>
                <c:pt idx="151">
                  <c:v>0.21946043329306308</c:v>
                </c:pt>
                <c:pt idx="152">
                  <c:v>0.21975012693662413</c:v>
                </c:pt>
                <c:pt idx="153">
                  <c:v>0.21983173958793931</c:v>
                </c:pt>
                <c:pt idx="154">
                  <c:v>0.22280927768116779</c:v>
                </c:pt>
                <c:pt idx="155">
                  <c:v>0.22288337469652805</c:v>
                </c:pt>
                <c:pt idx="156">
                  <c:v>0.22295094052898248</c:v>
                </c:pt>
                <c:pt idx="157">
                  <c:v>0.22353602688759033</c:v>
                </c:pt>
                <c:pt idx="158">
                  <c:v>0.22388616670730116</c:v>
                </c:pt>
                <c:pt idx="159">
                  <c:v>0.22406161386026152</c:v>
                </c:pt>
                <c:pt idx="160">
                  <c:v>0.22468527028708501</c:v>
                </c:pt>
                <c:pt idx="161">
                  <c:v>0.22644991356615563</c:v>
                </c:pt>
                <c:pt idx="162">
                  <c:v>0.22666583925666861</c:v>
                </c:pt>
                <c:pt idx="163">
                  <c:v>0.22694226133030909</c:v>
                </c:pt>
                <c:pt idx="164">
                  <c:v>0.22708567887029876</c:v>
                </c:pt>
                <c:pt idx="165">
                  <c:v>0.22842061181941622</c:v>
                </c:pt>
                <c:pt idx="166">
                  <c:v>0.22943777790839767</c:v>
                </c:pt>
                <c:pt idx="167">
                  <c:v>0.22992267020466842</c:v>
                </c:pt>
                <c:pt idx="168">
                  <c:v>0.23006853508878553</c:v>
                </c:pt>
                <c:pt idx="169">
                  <c:v>0.23136512356972708</c:v>
                </c:pt>
                <c:pt idx="170">
                  <c:v>0.23198089599458957</c:v>
                </c:pt>
                <c:pt idx="171">
                  <c:v>0.23556847185670293</c:v>
                </c:pt>
                <c:pt idx="172">
                  <c:v>0.2371685290591059</c:v>
                </c:pt>
                <c:pt idx="173">
                  <c:v>0.238632574102563</c:v>
                </c:pt>
                <c:pt idx="174">
                  <c:v>0.24089909498002074</c:v>
                </c:pt>
                <c:pt idx="175">
                  <c:v>0.24090993981508338</c:v>
                </c:pt>
                <c:pt idx="176">
                  <c:v>0.24220621179363749</c:v>
                </c:pt>
                <c:pt idx="177">
                  <c:v>0.24256797793657375</c:v>
                </c:pt>
                <c:pt idx="178">
                  <c:v>0.24516174114536199</c:v>
                </c:pt>
                <c:pt idx="179">
                  <c:v>0.24572317536043248</c:v>
                </c:pt>
                <c:pt idx="180">
                  <c:v>0.24628925847948926</c:v>
                </c:pt>
                <c:pt idx="181">
                  <c:v>0.24729172286631909</c:v>
                </c:pt>
                <c:pt idx="182">
                  <c:v>0.2479703067911341</c:v>
                </c:pt>
                <c:pt idx="183">
                  <c:v>0.24800459337425648</c:v>
                </c:pt>
                <c:pt idx="184">
                  <c:v>0.24881756878795436</c:v>
                </c:pt>
                <c:pt idx="185">
                  <c:v>0.24988415683597495</c:v>
                </c:pt>
                <c:pt idx="186">
                  <c:v>0.25011065495435292</c:v>
                </c:pt>
                <c:pt idx="187">
                  <c:v>0.25026854071291532</c:v>
                </c:pt>
                <c:pt idx="188">
                  <c:v>0.25041882579518449</c:v>
                </c:pt>
                <c:pt idx="189">
                  <c:v>0.25046203999834044</c:v>
                </c:pt>
                <c:pt idx="190">
                  <c:v>0.25060367190113481</c:v>
                </c:pt>
                <c:pt idx="191">
                  <c:v>0.25061854824201485</c:v>
                </c:pt>
                <c:pt idx="192">
                  <c:v>0.25153298566211318</c:v>
                </c:pt>
                <c:pt idx="193">
                  <c:v>0.25278315472101509</c:v>
                </c:pt>
                <c:pt idx="194">
                  <c:v>0.25304591705656154</c:v>
                </c:pt>
                <c:pt idx="195">
                  <c:v>0.25558729342838421</c:v>
                </c:pt>
                <c:pt idx="196">
                  <c:v>0.25583045766687779</c:v>
                </c:pt>
                <c:pt idx="197">
                  <c:v>0.25602736103880408</c:v>
                </c:pt>
                <c:pt idx="198">
                  <c:v>0.25640691597240134</c:v>
                </c:pt>
                <c:pt idx="199">
                  <c:v>0.25724065906581356</c:v>
                </c:pt>
                <c:pt idx="200">
                  <c:v>0.25974893199809707</c:v>
                </c:pt>
                <c:pt idx="201">
                  <c:v>0.26007283209303084</c:v>
                </c:pt>
                <c:pt idx="202">
                  <c:v>0.26034695458085266</c:v>
                </c:pt>
                <c:pt idx="203">
                  <c:v>0.26129106361842352</c:v>
                </c:pt>
                <c:pt idx="204">
                  <c:v>0.26186306568453532</c:v>
                </c:pt>
                <c:pt idx="205">
                  <c:v>0.26204213614393906</c:v>
                </c:pt>
                <c:pt idx="206">
                  <c:v>0.26345546669842035</c:v>
                </c:pt>
                <c:pt idx="207">
                  <c:v>0.26398999922894528</c:v>
                </c:pt>
                <c:pt idx="208">
                  <c:v>0.2645773060493406</c:v>
                </c:pt>
                <c:pt idx="209">
                  <c:v>0.26521374582131418</c:v>
                </c:pt>
                <c:pt idx="210">
                  <c:v>0.26770797701149429</c:v>
                </c:pt>
                <c:pt idx="211">
                  <c:v>0.26787866964865725</c:v>
                </c:pt>
                <c:pt idx="212">
                  <c:v>0.26923643148688048</c:v>
                </c:pt>
                <c:pt idx="213">
                  <c:v>0.27024420342046274</c:v>
                </c:pt>
                <c:pt idx="214">
                  <c:v>0.27025527712542652</c:v>
                </c:pt>
                <c:pt idx="215">
                  <c:v>0.27115193688180433</c:v>
                </c:pt>
                <c:pt idx="216">
                  <c:v>0.27160810973766492</c:v>
                </c:pt>
                <c:pt idx="217">
                  <c:v>0.27205494423622945</c:v>
                </c:pt>
                <c:pt idx="218">
                  <c:v>0.2728412820364492</c:v>
                </c:pt>
                <c:pt idx="219">
                  <c:v>0.27290348362849087</c:v>
                </c:pt>
                <c:pt idx="220">
                  <c:v>0.27339034953401686</c:v>
                </c:pt>
                <c:pt idx="221">
                  <c:v>0.27429544712061871</c:v>
                </c:pt>
                <c:pt idx="222">
                  <c:v>0.27431971106791903</c:v>
                </c:pt>
                <c:pt idx="223">
                  <c:v>0.27531441392925615</c:v>
                </c:pt>
                <c:pt idx="224">
                  <c:v>0.2765173949319592</c:v>
                </c:pt>
                <c:pt idx="225">
                  <c:v>0.27663372793408503</c:v>
                </c:pt>
                <c:pt idx="226">
                  <c:v>0.27756237881615753</c:v>
                </c:pt>
                <c:pt idx="227">
                  <c:v>0.27777863996589475</c:v>
                </c:pt>
                <c:pt idx="228">
                  <c:v>0.27893137568627457</c:v>
                </c:pt>
                <c:pt idx="229">
                  <c:v>0.27935765466372287</c:v>
                </c:pt>
                <c:pt idx="230">
                  <c:v>0.27951349080690069</c:v>
                </c:pt>
                <c:pt idx="231">
                  <c:v>0.28006512471254946</c:v>
                </c:pt>
                <c:pt idx="232">
                  <c:v>0.2803705648795029</c:v>
                </c:pt>
                <c:pt idx="233">
                  <c:v>0.28170780808632795</c:v>
                </c:pt>
                <c:pt idx="234">
                  <c:v>0.28205079192826776</c:v>
                </c:pt>
                <c:pt idx="235">
                  <c:v>0.28386289410424598</c:v>
                </c:pt>
                <c:pt idx="236">
                  <c:v>0.28669807906520905</c:v>
                </c:pt>
                <c:pt idx="237">
                  <c:v>0.28728024472459229</c:v>
                </c:pt>
                <c:pt idx="238">
                  <c:v>0.28891565062701735</c:v>
                </c:pt>
                <c:pt idx="239">
                  <c:v>0.28942274211343122</c:v>
                </c:pt>
                <c:pt idx="240">
                  <c:v>0.29036081185133888</c:v>
                </c:pt>
                <c:pt idx="241">
                  <c:v>0.29161693437919339</c:v>
                </c:pt>
                <c:pt idx="242">
                  <c:v>0.29264148458900263</c:v>
                </c:pt>
                <c:pt idx="243">
                  <c:v>0.29306827778136663</c:v>
                </c:pt>
                <c:pt idx="244">
                  <c:v>0.29308490202514226</c:v>
                </c:pt>
                <c:pt idx="245">
                  <c:v>0.29412745992838102</c:v>
                </c:pt>
                <c:pt idx="246">
                  <c:v>0.29424404761904766</c:v>
                </c:pt>
                <c:pt idx="247">
                  <c:v>0.29535631164745479</c:v>
                </c:pt>
                <c:pt idx="248">
                  <c:v>0.29764117241379312</c:v>
                </c:pt>
                <c:pt idx="249">
                  <c:v>0.29789917947721228</c:v>
                </c:pt>
                <c:pt idx="250">
                  <c:v>0.29997296386843875</c:v>
                </c:pt>
                <c:pt idx="251">
                  <c:v>0.30066254013692179</c:v>
                </c:pt>
                <c:pt idx="252">
                  <c:v>0.30098601682729237</c:v>
                </c:pt>
                <c:pt idx="253">
                  <c:v>0.30291664216031772</c:v>
                </c:pt>
                <c:pt idx="254">
                  <c:v>0.30440314028758142</c:v>
                </c:pt>
                <c:pt idx="255">
                  <c:v>0.30484339520273274</c:v>
                </c:pt>
                <c:pt idx="256">
                  <c:v>0.30518379661016953</c:v>
                </c:pt>
                <c:pt idx="257">
                  <c:v>0.30593286220936189</c:v>
                </c:pt>
                <c:pt idx="258">
                  <c:v>0.30630724804067161</c:v>
                </c:pt>
                <c:pt idx="259">
                  <c:v>0.30659347487623739</c:v>
                </c:pt>
                <c:pt idx="260">
                  <c:v>0.30682376096170821</c:v>
                </c:pt>
                <c:pt idx="261">
                  <c:v>0.30920666188248058</c:v>
                </c:pt>
                <c:pt idx="262">
                  <c:v>0.30927834830618406</c:v>
                </c:pt>
                <c:pt idx="263">
                  <c:v>0.30932414811537678</c:v>
                </c:pt>
                <c:pt idx="264">
                  <c:v>0.30959600902530343</c:v>
                </c:pt>
                <c:pt idx="265">
                  <c:v>0.30992001378429995</c:v>
                </c:pt>
                <c:pt idx="266">
                  <c:v>0.31000187908380322</c:v>
                </c:pt>
                <c:pt idx="267">
                  <c:v>0.31154837912608768</c:v>
                </c:pt>
                <c:pt idx="268">
                  <c:v>0.31158537471227304</c:v>
                </c:pt>
                <c:pt idx="269">
                  <c:v>0.31186409656033509</c:v>
                </c:pt>
                <c:pt idx="270">
                  <c:v>0.3120592368272051</c:v>
                </c:pt>
                <c:pt idx="271">
                  <c:v>0.31291298532175432</c:v>
                </c:pt>
                <c:pt idx="272">
                  <c:v>0.31306225516383412</c:v>
                </c:pt>
                <c:pt idx="273">
                  <c:v>0.31372447881439997</c:v>
                </c:pt>
                <c:pt idx="274">
                  <c:v>0.313988272332973</c:v>
                </c:pt>
                <c:pt idx="275">
                  <c:v>0.31433369738310252</c:v>
                </c:pt>
                <c:pt idx="276">
                  <c:v>0.31436889166369858</c:v>
                </c:pt>
                <c:pt idx="277">
                  <c:v>0.31548468985108608</c:v>
                </c:pt>
                <c:pt idx="278">
                  <c:v>0.31549686818270517</c:v>
                </c:pt>
                <c:pt idx="279">
                  <c:v>0.31608125805699183</c:v>
                </c:pt>
                <c:pt idx="280">
                  <c:v>0.31625350691243986</c:v>
                </c:pt>
                <c:pt idx="281">
                  <c:v>0.31909640930580485</c:v>
                </c:pt>
                <c:pt idx="282">
                  <c:v>0.3198849447590818</c:v>
                </c:pt>
                <c:pt idx="283">
                  <c:v>0.32070438474679813</c:v>
                </c:pt>
                <c:pt idx="284">
                  <c:v>0.32183835460550847</c:v>
                </c:pt>
                <c:pt idx="285">
                  <c:v>0.32195614145574808</c:v>
                </c:pt>
                <c:pt idx="286">
                  <c:v>0.32440652601416531</c:v>
                </c:pt>
                <c:pt idx="287">
                  <c:v>0.32575522222222225</c:v>
                </c:pt>
                <c:pt idx="288">
                  <c:v>0.32617700235140729</c:v>
                </c:pt>
                <c:pt idx="289">
                  <c:v>0.32711753162417373</c:v>
                </c:pt>
                <c:pt idx="290">
                  <c:v>0.32835892275552253</c:v>
                </c:pt>
                <c:pt idx="291">
                  <c:v>0.32876421420672519</c:v>
                </c:pt>
                <c:pt idx="292">
                  <c:v>0.32945875176652356</c:v>
                </c:pt>
                <c:pt idx="293">
                  <c:v>0.32947706694522122</c:v>
                </c:pt>
                <c:pt idx="294">
                  <c:v>0.32985709508102934</c:v>
                </c:pt>
                <c:pt idx="295">
                  <c:v>0.33085032936841491</c:v>
                </c:pt>
                <c:pt idx="296">
                  <c:v>0.33280458430213938</c:v>
                </c:pt>
                <c:pt idx="297">
                  <c:v>0.33334771504433691</c:v>
                </c:pt>
                <c:pt idx="298">
                  <c:v>0.33402262090881613</c:v>
                </c:pt>
                <c:pt idx="299">
                  <c:v>0.33517446711867621</c:v>
                </c:pt>
                <c:pt idx="300">
                  <c:v>0.33871862059408048</c:v>
                </c:pt>
                <c:pt idx="301">
                  <c:v>0.33975216704284983</c:v>
                </c:pt>
                <c:pt idx="302">
                  <c:v>0.34005530916983878</c:v>
                </c:pt>
                <c:pt idx="303">
                  <c:v>0.34031373237967094</c:v>
                </c:pt>
                <c:pt idx="304">
                  <c:v>0.34042859284228849</c:v>
                </c:pt>
                <c:pt idx="305">
                  <c:v>0.34150250623025247</c:v>
                </c:pt>
                <c:pt idx="306">
                  <c:v>0.34564981753194302</c:v>
                </c:pt>
                <c:pt idx="307">
                  <c:v>0.34585293155878449</c:v>
                </c:pt>
                <c:pt idx="308">
                  <c:v>0.34650838839215686</c:v>
                </c:pt>
                <c:pt idx="309">
                  <c:v>0.34680550790820974</c:v>
                </c:pt>
                <c:pt idx="310">
                  <c:v>0.34703788648382239</c:v>
                </c:pt>
                <c:pt idx="311">
                  <c:v>0.34718646082023258</c:v>
                </c:pt>
                <c:pt idx="312">
                  <c:v>0.34996316933659732</c:v>
                </c:pt>
                <c:pt idx="313">
                  <c:v>0.35850807795244843</c:v>
                </c:pt>
                <c:pt idx="314">
                  <c:v>0.35930542687337247</c:v>
                </c:pt>
                <c:pt idx="315">
                  <c:v>0.36164368631394889</c:v>
                </c:pt>
                <c:pt idx="316">
                  <c:v>0.36184152551060367</c:v>
                </c:pt>
                <c:pt idx="317">
                  <c:v>0.36273585911949685</c:v>
                </c:pt>
                <c:pt idx="318">
                  <c:v>0.36352049908348177</c:v>
                </c:pt>
                <c:pt idx="319">
                  <c:v>0.36432201019645122</c:v>
                </c:pt>
                <c:pt idx="320">
                  <c:v>0.36443685597470954</c:v>
                </c:pt>
                <c:pt idx="321">
                  <c:v>0.36557678985105624</c:v>
                </c:pt>
                <c:pt idx="322">
                  <c:v>0.36676009188182612</c:v>
                </c:pt>
                <c:pt idx="323">
                  <c:v>0.36826270120363785</c:v>
                </c:pt>
                <c:pt idx="324">
                  <c:v>0.36878954825902094</c:v>
                </c:pt>
                <c:pt idx="325">
                  <c:v>0.36925421284554072</c:v>
                </c:pt>
                <c:pt idx="326">
                  <c:v>0.37423436363636364</c:v>
                </c:pt>
                <c:pt idx="327">
                  <c:v>0.3748263237409476</c:v>
                </c:pt>
                <c:pt idx="328">
                  <c:v>0.37589143432250066</c:v>
                </c:pt>
                <c:pt idx="329">
                  <c:v>0.37666552178514751</c:v>
                </c:pt>
                <c:pt idx="330">
                  <c:v>0.37746005200926569</c:v>
                </c:pt>
                <c:pt idx="331">
                  <c:v>0.37818979878671671</c:v>
                </c:pt>
                <c:pt idx="332">
                  <c:v>0.37899393162715572</c:v>
                </c:pt>
                <c:pt idx="333">
                  <c:v>0.3791858665591627</c:v>
                </c:pt>
                <c:pt idx="334">
                  <c:v>0.3803939908438938</c:v>
                </c:pt>
                <c:pt idx="335">
                  <c:v>0.38332208443217491</c:v>
                </c:pt>
                <c:pt idx="336">
                  <c:v>0.38342763963963966</c:v>
                </c:pt>
                <c:pt idx="337">
                  <c:v>0.38360973153189371</c:v>
                </c:pt>
                <c:pt idx="338">
                  <c:v>0.3848247242233146</c:v>
                </c:pt>
                <c:pt idx="339">
                  <c:v>0.38765977660379541</c:v>
                </c:pt>
                <c:pt idx="340">
                  <c:v>0.38885333378689546</c:v>
                </c:pt>
                <c:pt idx="341">
                  <c:v>0.39003823486266898</c:v>
                </c:pt>
                <c:pt idx="342">
                  <c:v>0.39036621674354111</c:v>
                </c:pt>
                <c:pt idx="343">
                  <c:v>0.39089622641509436</c:v>
                </c:pt>
                <c:pt idx="344">
                  <c:v>0.39235099165223569</c:v>
                </c:pt>
                <c:pt idx="345">
                  <c:v>0.39382805496022993</c:v>
                </c:pt>
                <c:pt idx="346">
                  <c:v>0.39686088911302914</c:v>
                </c:pt>
                <c:pt idx="347">
                  <c:v>0.39828958310359297</c:v>
                </c:pt>
                <c:pt idx="348">
                  <c:v>0.40073835346056769</c:v>
                </c:pt>
                <c:pt idx="349">
                  <c:v>0.40112146530648879</c:v>
                </c:pt>
                <c:pt idx="350">
                  <c:v>0.40250496865660257</c:v>
                </c:pt>
                <c:pt idx="351">
                  <c:v>0.40437568923120765</c:v>
                </c:pt>
                <c:pt idx="352">
                  <c:v>0.40455042644272843</c:v>
                </c:pt>
                <c:pt idx="353">
                  <c:v>0.40559922390679032</c:v>
                </c:pt>
                <c:pt idx="354">
                  <c:v>0.40615309869975508</c:v>
                </c:pt>
                <c:pt idx="355">
                  <c:v>0.410323869838424</c:v>
                </c:pt>
                <c:pt idx="356">
                  <c:v>0.41057719550913646</c:v>
                </c:pt>
                <c:pt idx="357">
                  <c:v>0.41147780517852972</c:v>
                </c:pt>
                <c:pt idx="358">
                  <c:v>0.41155910306058791</c:v>
                </c:pt>
                <c:pt idx="359">
                  <c:v>0.41202791696231861</c:v>
                </c:pt>
                <c:pt idx="360">
                  <c:v>0.41223154714202376</c:v>
                </c:pt>
                <c:pt idx="361">
                  <c:v>0.41513734365216315</c:v>
                </c:pt>
                <c:pt idx="362">
                  <c:v>0.41519693367174304</c:v>
                </c:pt>
                <c:pt idx="363">
                  <c:v>0.415433825095057</c:v>
                </c:pt>
                <c:pt idx="364">
                  <c:v>0.41843539866018875</c:v>
                </c:pt>
                <c:pt idx="365">
                  <c:v>0.41845043749999999</c:v>
                </c:pt>
                <c:pt idx="366">
                  <c:v>0.41854662496497036</c:v>
                </c:pt>
                <c:pt idx="367">
                  <c:v>0.42067527817284278</c:v>
                </c:pt>
                <c:pt idx="368">
                  <c:v>0.42190259459459462</c:v>
                </c:pt>
                <c:pt idx="369">
                  <c:v>0.4244594339353927</c:v>
                </c:pt>
                <c:pt idx="370">
                  <c:v>0.42451184190062363</c:v>
                </c:pt>
                <c:pt idx="371">
                  <c:v>0.42501362643509921</c:v>
                </c:pt>
                <c:pt idx="372">
                  <c:v>0.42516921589161633</c:v>
                </c:pt>
                <c:pt idx="373">
                  <c:v>0.42556789873358097</c:v>
                </c:pt>
                <c:pt idx="374">
                  <c:v>0.42740053957049201</c:v>
                </c:pt>
                <c:pt idx="375">
                  <c:v>0.42843059310344828</c:v>
                </c:pt>
                <c:pt idx="376">
                  <c:v>0.42859973529411766</c:v>
                </c:pt>
                <c:pt idx="377">
                  <c:v>0.42879455</c:v>
                </c:pt>
                <c:pt idx="378">
                  <c:v>0.43184593226510781</c:v>
                </c:pt>
                <c:pt idx="379">
                  <c:v>0.43231709090909087</c:v>
                </c:pt>
                <c:pt idx="380">
                  <c:v>0.43280467115969107</c:v>
                </c:pt>
                <c:pt idx="381">
                  <c:v>0.43302357484970699</c:v>
                </c:pt>
                <c:pt idx="382">
                  <c:v>0.43316930099477369</c:v>
                </c:pt>
                <c:pt idx="383">
                  <c:v>0.43319380165590277</c:v>
                </c:pt>
                <c:pt idx="384">
                  <c:v>0.43405954716981132</c:v>
                </c:pt>
                <c:pt idx="385">
                  <c:v>0.43484309019659717</c:v>
                </c:pt>
                <c:pt idx="386">
                  <c:v>0.43700511595281788</c:v>
                </c:pt>
                <c:pt idx="387">
                  <c:v>0.43822926542490714</c:v>
                </c:pt>
                <c:pt idx="388">
                  <c:v>0.43835422556534498</c:v>
                </c:pt>
                <c:pt idx="389">
                  <c:v>0.43842524356551471</c:v>
                </c:pt>
                <c:pt idx="390">
                  <c:v>0.43889008900092052</c:v>
                </c:pt>
                <c:pt idx="391">
                  <c:v>0.43939732142857141</c:v>
                </c:pt>
                <c:pt idx="392">
                  <c:v>0.43958762572585636</c:v>
                </c:pt>
                <c:pt idx="393">
                  <c:v>0.44073070588235297</c:v>
                </c:pt>
                <c:pt idx="394">
                  <c:v>0.44241140885575853</c:v>
                </c:pt>
                <c:pt idx="395">
                  <c:v>0.44269542857142857</c:v>
                </c:pt>
                <c:pt idx="396">
                  <c:v>0.44274917948717951</c:v>
                </c:pt>
                <c:pt idx="397">
                  <c:v>0.4432662511145275</c:v>
                </c:pt>
                <c:pt idx="398">
                  <c:v>0.44656912121212122</c:v>
                </c:pt>
                <c:pt idx="399">
                  <c:v>0.44675579999999998</c:v>
                </c:pt>
                <c:pt idx="400">
                  <c:v>0.4470103100500688</c:v>
                </c:pt>
                <c:pt idx="401">
                  <c:v>0.44720359035321988</c:v>
                </c:pt>
                <c:pt idx="402">
                  <c:v>0.4474517239124558</c:v>
                </c:pt>
                <c:pt idx="403">
                  <c:v>0.44765905952262186</c:v>
                </c:pt>
                <c:pt idx="404">
                  <c:v>0.44894193487697881</c:v>
                </c:pt>
                <c:pt idx="405">
                  <c:v>0.457711184349961</c:v>
                </c:pt>
                <c:pt idx="406">
                  <c:v>0.46052233538629123</c:v>
                </c:pt>
                <c:pt idx="407">
                  <c:v>0.46076312189212176</c:v>
                </c:pt>
                <c:pt idx="408">
                  <c:v>0.46303433220460066</c:v>
                </c:pt>
                <c:pt idx="409">
                  <c:v>0.46313702840294574</c:v>
                </c:pt>
                <c:pt idx="410">
                  <c:v>0.46360433625623843</c:v>
                </c:pt>
                <c:pt idx="411">
                  <c:v>0.46508594444444445</c:v>
                </c:pt>
                <c:pt idx="412">
                  <c:v>0.46605372244708348</c:v>
                </c:pt>
                <c:pt idx="413">
                  <c:v>0.46626116389217875</c:v>
                </c:pt>
                <c:pt idx="414">
                  <c:v>0.46706630366406288</c:v>
                </c:pt>
                <c:pt idx="415">
                  <c:v>0.46769911627906974</c:v>
                </c:pt>
                <c:pt idx="416">
                  <c:v>0.46811289222639407</c:v>
                </c:pt>
                <c:pt idx="417">
                  <c:v>0.468482020922804</c:v>
                </c:pt>
                <c:pt idx="418">
                  <c:v>0.46854209429458715</c:v>
                </c:pt>
                <c:pt idx="419">
                  <c:v>0.46991322222222226</c:v>
                </c:pt>
                <c:pt idx="420">
                  <c:v>0.47031874711393179</c:v>
                </c:pt>
                <c:pt idx="421">
                  <c:v>0.47102877670400972</c:v>
                </c:pt>
                <c:pt idx="422">
                  <c:v>0.47131827509442398</c:v>
                </c:pt>
                <c:pt idx="423">
                  <c:v>0.47205339085717551</c:v>
                </c:pt>
                <c:pt idx="424">
                  <c:v>0.47276931595253724</c:v>
                </c:pt>
                <c:pt idx="425">
                  <c:v>0.47332473888692161</c:v>
                </c:pt>
                <c:pt idx="426">
                  <c:v>0.47347641717791411</c:v>
                </c:pt>
                <c:pt idx="427">
                  <c:v>0.47387773913043474</c:v>
                </c:pt>
                <c:pt idx="428">
                  <c:v>0.47462693136637224</c:v>
                </c:pt>
                <c:pt idx="429">
                  <c:v>0.47559221083398945</c:v>
                </c:pt>
                <c:pt idx="430">
                  <c:v>0.47696445724248815</c:v>
                </c:pt>
                <c:pt idx="431">
                  <c:v>0.47697437580796725</c:v>
                </c:pt>
                <c:pt idx="432">
                  <c:v>0.47832357660806024</c:v>
                </c:pt>
                <c:pt idx="433">
                  <c:v>0.47917214120862689</c:v>
                </c:pt>
                <c:pt idx="434">
                  <c:v>0.47928419769202424</c:v>
                </c:pt>
                <c:pt idx="435">
                  <c:v>0.48441991252566013</c:v>
                </c:pt>
                <c:pt idx="436">
                  <c:v>0.48500414882380621</c:v>
                </c:pt>
                <c:pt idx="437">
                  <c:v>0.48508190575100157</c:v>
                </c:pt>
                <c:pt idx="438">
                  <c:v>0.48565474215685994</c:v>
                </c:pt>
                <c:pt idx="439">
                  <c:v>0.48710283636363638</c:v>
                </c:pt>
                <c:pt idx="440">
                  <c:v>0.48810791794093239</c:v>
                </c:pt>
                <c:pt idx="441">
                  <c:v>0.48887815465868278</c:v>
                </c:pt>
                <c:pt idx="442">
                  <c:v>0.48895643599112099</c:v>
                </c:pt>
                <c:pt idx="443">
                  <c:v>0.49068196979988216</c:v>
                </c:pt>
                <c:pt idx="444">
                  <c:v>0.49198967863146204</c:v>
                </c:pt>
                <c:pt idx="445">
                  <c:v>0.4942794716981132</c:v>
                </c:pt>
                <c:pt idx="446">
                  <c:v>0.49433423406936017</c:v>
                </c:pt>
                <c:pt idx="447">
                  <c:v>0.49459166417300188</c:v>
                </c:pt>
                <c:pt idx="448">
                  <c:v>0.49542050164222173</c:v>
                </c:pt>
                <c:pt idx="449">
                  <c:v>0.49639946989473915</c:v>
                </c:pt>
                <c:pt idx="450">
                  <c:v>0.49725944186046511</c:v>
                </c:pt>
                <c:pt idx="451">
                  <c:v>0.49750643974511133</c:v>
                </c:pt>
                <c:pt idx="452">
                  <c:v>0.49855516501161984</c:v>
                </c:pt>
                <c:pt idx="453">
                  <c:v>0.49860480949869068</c:v>
                </c:pt>
                <c:pt idx="454">
                  <c:v>0.50045977521587182</c:v>
                </c:pt>
                <c:pt idx="455">
                  <c:v>0.50153248487046387</c:v>
                </c:pt>
                <c:pt idx="456">
                  <c:v>0.50288212601002347</c:v>
                </c:pt>
                <c:pt idx="457">
                  <c:v>0.50375087582748024</c:v>
                </c:pt>
                <c:pt idx="458">
                  <c:v>0.5040486111111111</c:v>
                </c:pt>
                <c:pt idx="459">
                  <c:v>0.50732787494218423</c:v>
                </c:pt>
                <c:pt idx="460">
                  <c:v>0.50971926988303229</c:v>
                </c:pt>
                <c:pt idx="461">
                  <c:v>0.51238588099660287</c:v>
                </c:pt>
                <c:pt idx="462">
                  <c:v>0.5125501332587834</c:v>
                </c:pt>
                <c:pt idx="463">
                  <c:v>0.51277353498317901</c:v>
                </c:pt>
                <c:pt idx="464">
                  <c:v>0.51289410063475216</c:v>
                </c:pt>
                <c:pt idx="465">
                  <c:v>0.51315003719515362</c:v>
                </c:pt>
                <c:pt idx="466">
                  <c:v>0.51424967802887334</c:v>
                </c:pt>
                <c:pt idx="467">
                  <c:v>0.51552106078130777</c:v>
                </c:pt>
                <c:pt idx="468">
                  <c:v>0.51646824889813836</c:v>
                </c:pt>
                <c:pt idx="469">
                  <c:v>0.51807773003864477</c:v>
                </c:pt>
                <c:pt idx="470">
                  <c:v>0.5187867333174675</c:v>
                </c:pt>
                <c:pt idx="471">
                  <c:v>0.51955466666666672</c:v>
                </c:pt>
                <c:pt idx="472">
                  <c:v>0.52271630245573264</c:v>
                </c:pt>
                <c:pt idx="473">
                  <c:v>0.52366537899989651</c:v>
                </c:pt>
                <c:pt idx="474">
                  <c:v>0.52649041914458228</c:v>
                </c:pt>
                <c:pt idx="475">
                  <c:v>0.5278248372093024</c:v>
                </c:pt>
                <c:pt idx="476">
                  <c:v>0.52806669559600261</c:v>
                </c:pt>
                <c:pt idx="477">
                  <c:v>0.52855785228254915</c:v>
                </c:pt>
                <c:pt idx="478">
                  <c:v>0.52981956239057915</c:v>
                </c:pt>
                <c:pt idx="479">
                  <c:v>0.5329982957395879</c:v>
                </c:pt>
                <c:pt idx="480">
                  <c:v>0.53332472243582685</c:v>
                </c:pt>
                <c:pt idx="481">
                  <c:v>0.53433683968361634</c:v>
                </c:pt>
                <c:pt idx="482">
                  <c:v>0.53542102469351971</c:v>
                </c:pt>
                <c:pt idx="483">
                  <c:v>0.53668906752225387</c:v>
                </c:pt>
                <c:pt idx="484">
                  <c:v>0.53759030016406251</c:v>
                </c:pt>
                <c:pt idx="485">
                  <c:v>0.54306734883720931</c:v>
                </c:pt>
                <c:pt idx="486">
                  <c:v>0.54346343396226415</c:v>
                </c:pt>
                <c:pt idx="487">
                  <c:v>0.54536838327187176</c:v>
                </c:pt>
                <c:pt idx="488">
                  <c:v>0.54614393297086983</c:v>
                </c:pt>
                <c:pt idx="489">
                  <c:v>0.54623402734218129</c:v>
                </c:pt>
                <c:pt idx="490">
                  <c:v>0.54698778807029691</c:v>
                </c:pt>
                <c:pt idx="491">
                  <c:v>0.54849234013252512</c:v>
                </c:pt>
                <c:pt idx="492">
                  <c:v>0.54901415088356631</c:v>
                </c:pt>
                <c:pt idx="493">
                  <c:v>0.549172875</c:v>
                </c:pt>
                <c:pt idx="494">
                  <c:v>0.54934278787878787</c:v>
                </c:pt>
                <c:pt idx="495">
                  <c:v>0.55304074544845194</c:v>
                </c:pt>
                <c:pt idx="496">
                  <c:v>0.55358305320817447</c:v>
                </c:pt>
                <c:pt idx="497">
                  <c:v>0.55474512184736302</c:v>
                </c:pt>
                <c:pt idx="498">
                  <c:v>0.55491470270270271</c:v>
                </c:pt>
                <c:pt idx="499">
                  <c:v>0.5550451699282215</c:v>
                </c:pt>
                <c:pt idx="500">
                  <c:v>0.55567130945330045</c:v>
                </c:pt>
                <c:pt idx="501">
                  <c:v>0.55948825675932445</c:v>
                </c:pt>
                <c:pt idx="502">
                  <c:v>0.56037633521956054</c:v>
                </c:pt>
                <c:pt idx="503">
                  <c:v>0.5636865858519976</c:v>
                </c:pt>
                <c:pt idx="504">
                  <c:v>0.56481956662548438</c:v>
                </c:pt>
                <c:pt idx="505">
                  <c:v>0.56486311399609135</c:v>
                </c:pt>
                <c:pt idx="506">
                  <c:v>0.56753230946268929</c:v>
                </c:pt>
                <c:pt idx="507">
                  <c:v>0.56904945760635395</c:v>
                </c:pt>
                <c:pt idx="508">
                  <c:v>0.57036958321975273</c:v>
                </c:pt>
                <c:pt idx="509">
                  <c:v>0.5730705876546085</c:v>
                </c:pt>
                <c:pt idx="510">
                  <c:v>0.57555474115018257</c:v>
                </c:pt>
                <c:pt idx="511">
                  <c:v>0.57612360714285715</c:v>
                </c:pt>
                <c:pt idx="512">
                  <c:v>0.57767897831034543</c:v>
                </c:pt>
                <c:pt idx="513">
                  <c:v>0.57776605405405412</c:v>
                </c:pt>
                <c:pt idx="514">
                  <c:v>0.57937568342568402</c:v>
                </c:pt>
                <c:pt idx="515">
                  <c:v>0.58176477581651553</c:v>
                </c:pt>
                <c:pt idx="516">
                  <c:v>0.58371350151484658</c:v>
                </c:pt>
                <c:pt idx="517">
                  <c:v>0.58408005555555553</c:v>
                </c:pt>
                <c:pt idx="518">
                  <c:v>0.58472766666666665</c:v>
                </c:pt>
                <c:pt idx="519">
                  <c:v>0.58480904142095169</c:v>
                </c:pt>
                <c:pt idx="520">
                  <c:v>0.58751066434745014</c:v>
                </c:pt>
                <c:pt idx="521">
                  <c:v>0.58787626256029524</c:v>
                </c:pt>
                <c:pt idx="522">
                  <c:v>0.58976175235952921</c:v>
                </c:pt>
                <c:pt idx="523">
                  <c:v>0.58995414014169023</c:v>
                </c:pt>
                <c:pt idx="524">
                  <c:v>0.59106525117587783</c:v>
                </c:pt>
                <c:pt idx="525">
                  <c:v>0.5919952706852657</c:v>
                </c:pt>
                <c:pt idx="526">
                  <c:v>0.59254560298842773</c:v>
                </c:pt>
                <c:pt idx="527">
                  <c:v>0.59466709197202194</c:v>
                </c:pt>
                <c:pt idx="528">
                  <c:v>0.59973563935405449</c:v>
                </c:pt>
                <c:pt idx="529">
                  <c:v>0.60246810412983332</c:v>
                </c:pt>
                <c:pt idx="530">
                  <c:v>0.60584621560350593</c:v>
                </c:pt>
                <c:pt idx="531">
                  <c:v>0.60622297114654533</c:v>
                </c:pt>
                <c:pt idx="532">
                  <c:v>0.60646262453381172</c:v>
                </c:pt>
                <c:pt idx="533">
                  <c:v>0.60747882646891593</c:v>
                </c:pt>
                <c:pt idx="534">
                  <c:v>0.60776004387779259</c:v>
                </c:pt>
                <c:pt idx="535">
                  <c:v>0.60790099637513473</c:v>
                </c:pt>
                <c:pt idx="536">
                  <c:v>0.60873370007034355</c:v>
                </c:pt>
                <c:pt idx="537">
                  <c:v>0.61037155555555556</c:v>
                </c:pt>
                <c:pt idx="538">
                  <c:v>0.61057530153857553</c:v>
                </c:pt>
                <c:pt idx="539">
                  <c:v>0.61096038031360567</c:v>
                </c:pt>
                <c:pt idx="540">
                  <c:v>0.61124101926307761</c:v>
                </c:pt>
                <c:pt idx="541">
                  <c:v>0.61177250801218053</c:v>
                </c:pt>
                <c:pt idx="542">
                  <c:v>0.6122614666666667</c:v>
                </c:pt>
                <c:pt idx="543">
                  <c:v>0.61294885764658102</c:v>
                </c:pt>
                <c:pt idx="544">
                  <c:v>0.61312265749233175</c:v>
                </c:pt>
                <c:pt idx="545">
                  <c:v>0.61438440000000005</c:v>
                </c:pt>
                <c:pt idx="546">
                  <c:v>0.61443294715259855</c:v>
                </c:pt>
                <c:pt idx="547">
                  <c:v>0.61649480267995627</c:v>
                </c:pt>
                <c:pt idx="548">
                  <c:v>0.61702784035190383</c:v>
                </c:pt>
                <c:pt idx="549">
                  <c:v>0.61752932364571156</c:v>
                </c:pt>
                <c:pt idx="550">
                  <c:v>0.62016825899323469</c:v>
                </c:pt>
                <c:pt idx="551">
                  <c:v>0.62136802111298173</c:v>
                </c:pt>
                <c:pt idx="552">
                  <c:v>0.62198060089070639</c:v>
                </c:pt>
                <c:pt idx="553">
                  <c:v>0.62277330049283164</c:v>
                </c:pt>
                <c:pt idx="554">
                  <c:v>0.62362285129445039</c:v>
                </c:pt>
                <c:pt idx="555">
                  <c:v>0.62581879910377425</c:v>
                </c:pt>
                <c:pt idx="556">
                  <c:v>0.62582788059701489</c:v>
                </c:pt>
                <c:pt idx="557">
                  <c:v>0.62815308681662285</c:v>
                </c:pt>
                <c:pt idx="558">
                  <c:v>0.62931773213078512</c:v>
                </c:pt>
                <c:pt idx="559">
                  <c:v>0.62934704224602422</c:v>
                </c:pt>
                <c:pt idx="560">
                  <c:v>0.62949797745096969</c:v>
                </c:pt>
                <c:pt idx="561">
                  <c:v>0.63035498631109399</c:v>
                </c:pt>
                <c:pt idx="562">
                  <c:v>0.63211243250985616</c:v>
                </c:pt>
                <c:pt idx="563">
                  <c:v>0.63326787761300896</c:v>
                </c:pt>
                <c:pt idx="564">
                  <c:v>0.63452439946222206</c:v>
                </c:pt>
                <c:pt idx="565">
                  <c:v>0.63505150242617792</c:v>
                </c:pt>
                <c:pt idx="566">
                  <c:v>0.63565845614035088</c:v>
                </c:pt>
                <c:pt idx="567">
                  <c:v>0.63701885624186283</c:v>
                </c:pt>
                <c:pt idx="568">
                  <c:v>0.6383492449747723</c:v>
                </c:pt>
                <c:pt idx="569">
                  <c:v>0.63879260606060606</c:v>
                </c:pt>
                <c:pt idx="570">
                  <c:v>0.64005000000000001</c:v>
                </c:pt>
                <c:pt idx="571">
                  <c:v>0.64275562393162389</c:v>
                </c:pt>
                <c:pt idx="572">
                  <c:v>0.6427867222124809</c:v>
                </c:pt>
                <c:pt idx="573">
                  <c:v>0.64315089294882244</c:v>
                </c:pt>
                <c:pt idx="574">
                  <c:v>0.64365041860465111</c:v>
                </c:pt>
                <c:pt idx="575">
                  <c:v>0.64432989230454885</c:v>
                </c:pt>
                <c:pt idx="576">
                  <c:v>0.6455507857142857</c:v>
                </c:pt>
                <c:pt idx="577">
                  <c:v>0.64579033329783264</c:v>
                </c:pt>
                <c:pt idx="578">
                  <c:v>0.64648342987644791</c:v>
                </c:pt>
                <c:pt idx="579">
                  <c:v>0.65146690031117616</c:v>
                </c:pt>
                <c:pt idx="580">
                  <c:v>0.65237229778945427</c:v>
                </c:pt>
                <c:pt idx="581">
                  <c:v>0.65336763503122952</c:v>
                </c:pt>
                <c:pt idx="582">
                  <c:v>0.65337044046662973</c:v>
                </c:pt>
                <c:pt idx="583">
                  <c:v>0.65357826262626262</c:v>
                </c:pt>
                <c:pt idx="584">
                  <c:v>0.65446259469654977</c:v>
                </c:pt>
                <c:pt idx="585">
                  <c:v>0.65718106903175222</c:v>
                </c:pt>
                <c:pt idx="586">
                  <c:v>0.6574985373080573</c:v>
                </c:pt>
                <c:pt idx="587">
                  <c:v>0.65778253428911337</c:v>
                </c:pt>
                <c:pt idx="588">
                  <c:v>0.65945965114239802</c:v>
                </c:pt>
                <c:pt idx="589">
                  <c:v>0.6618803543249181</c:v>
                </c:pt>
                <c:pt idx="590">
                  <c:v>0.66215019856384527</c:v>
                </c:pt>
                <c:pt idx="591">
                  <c:v>0.66380569565217395</c:v>
                </c:pt>
                <c:pt idx="592">
                  <c:v>0.66384809276117018</c:v>
                </c:pt>
                <c:pt idx="593">
                  <c:v>0.66632085587190637</c:v>
                </c:pt>
                <c:pt idx="594">
                  <c:v>0.66658333333333342</c:v>
                </c:pt>
                <c:pt idx="595">
                  <c:v>0.66801213653127012</c:v>
                </c:pt>
                <c:pt idx="596">
                  <c:v>0.66809244252028188</c:v>
                </c:pt>
                <c:pt idx="597">
                  <c:v>0.670231286162839</c:v>
                </c:pt>
                <c:pt idx="598">
                  <c:v>0.67091171216901113</c:v>
                </c:pt>
                <c:pt idx="599">
                  <c:v>0.67135416838911488</c:v>
                </c:pt>
                <c:pt idx="600">
                  <c:v>0.67391016316638364</c:v>
                </c:pt>
                <c:pt idx="601">
                  <c:v>0.67411197520228749</c:v>
                </c:pt>
                <c:pt idx="602">
                  <c:v>0.67579681647839529</c:v>
                </c:pt>
                <c:pt idx="603">
                  <c:v>0.67590843367227238</c:v>
                </c:pt>
                <c:pt idx="604">
                  <c:v>0.67673290476190473</c:v>
                </c:pt>
                <c:pt idx="605">
                  <c:v>0.67708352865391563</c:v>
                </c:pt>
                <c:pt idx="606">
                  <c:v>0.67783504670438421</c:v>
                </c:pt>
                <c:pt idx="607">
                  <c:v>0.6807742521036424</c:v>
                </c:pt>
                <c:pt idx="608">
                  <c:v>0.68156314285894648</c:v>
                </c:pt>
                <c:pt idx="609">
                  <c:v>0.68245294887492292</c:v>
                </c:pt>
                <c:pt idx="610">
                  <c:v>0.68258590577697764</c:v>
                </c:pt>
                <c:pt idx="611">
                  <c:v>0.68287654509754925</c:v>
                </c:pt>
                <c:pt idx="612">
                  <c:v>0.68337735904857411</c:v>
                </c:pt>
                <c:pt idx="613">
                  <c:v>0.68488270155254316</c:v>
                </c:pt>
                <c:pt idx="614">
                  <c:v>0.68491059879228644</c:v>
                </c:pt>
                <c:pt idx="615">
                  <c:v>0.68576785714285715</c:v>
                </c:pt>
                <c:pt idx="616">
                  <c:v>0.6865051155135955</c:v>
                </c:pt>
                <c:pt idx="617">
                  <c:v>0.6872256195291061</c:v>
                </c:pt>
                <c:pt idx="618">
                  <c:v>0.68848266666666658</c:v>
                </c:pt>
                <c:pt idx="619">
                  <c:v>0.69050948707895565</c:v>
                </c:pt>
                <c:pt idx="620">
                  <c:v>0.69829266842157856</c:v>
                </c:pt>
                <c:pt idx="621">
                  <c:v>0.69951970320250179</c:v>
                </c:pt>
                <c:pt idx="622">
                  <c:v>0.70020616973580674</c:v>
                </c:pt>
                <c:pt idx="623">
                  <c:v>0.70307841638781954</c:v>
                </c:pt>
                <c:pt idx="624">
                  <c:v>0.70822434369606613</c:v>
                </c:pt>
                <c:pt idx="625">
                  <c:v>0.70838373212163785</c:v>
                </c:pt>
                <c:pt idx="626">
                  <c:v>0.70914361462538944</c:v>
                </c:pt>
                <c:pt idx="627">
                  <c:v>0.70935650707774467</c:v>
                </c:pt>
                <c:pt idx="628">
                  <c:v>0.70978949043495154</c:v>
                </c:pt>
                <c:pt idx="629">
                  <c:v>0.71014399826745533</c:v>
                </c:pt>
                <c:pt idx="630">
                  <c:v>0.7103428992427897</c:v>
                </c:pt>
                <c:pt idx="631">
                  <c:v>0.7123890967741936</c:v>
                </c:pt>
                <c:pt idx="632">
                  <c:v>0.7125615479740246</c:v>
                </c:pt>
                <c:pt idx="633">
                  <c:v>0.71332677966101699</c:v>
                </c:pt>
                <c:pt idx="634">
                  <c:v>0.71332949656458211</c:v>
                </c:pt>
                <c:pt idx="635">
                  <c:v>0.7136315203393192</c:v>
                </c:pt>
                <c:pt idx="636">
                  <c:v>0.71433725000000003</c:v>
                </c:pt>
                <c:pt idx="637">
                  <c:v>0.71536260168868637</c:v>
                </c:pt>
                <c:pt idx="638">
                  <c:v>0.71551457861383327</c:v>
                </c:pt>
                <c:pt idx="639">
                  <c:v>0.71577832940352304</c:v>
                </c:pt>
                <c:pt idx="640">
                  <c:v>0.71631758597976358</c:v>
                </c:pt>
                <c:pt idx="641">
                  <c:v>0.71668226953019476</c:v>
                </c:pt>
                <c:pt idx="642">
                  <c:v>0.7173048358774925</c:v>
                </c:pt>
                <c:pt idx="643">
                  <c:v>0.7177466875425047</c:v>
                </c:pt>
                <c:pt idx="644">
                  <c:v>0.71838511622929191</c:v>
                </c:pt>
                <c:pt idx="645">
                  <c:v>0.71927392328743223</c:v>
                </c:pt>
                <c:pt idx="646">
                  <c:v>0.72173357431265139</c:v>
                </c:pt>
                <c:pt idx="647">
                  <c:v>0.72354476679978708</c:v>
                </c:pt>
                <c:pt idx="648">
                  <c:v>0.7246221965056775</c:v>
                </c:pt>
                <c:pt idx="649">
                  <c:v>0.72634832110771907</c:v>
                </c:pt>
                <c:pt idx="650">
                  <c:v>0.7282515614340398</c:v>
                </c:pt>
                <c:pt idx="651">
                  <c:v>0.73082421157104682</c:v>
                </c:pt>
                <c:pt idx="652">
                  <c:v>0.73134344665151252</c:v>
                </c:pt>
                <c:pt idx="653">
                  <c:v>0.73161816381853406</c:v>
                </c:pt>
                <c:pt idx="654">
                  <c:v>0.73220949808382174</c:v>
                </c:pt>
                <c:pt idx="655">
                  <c:v>0.73273692041120342</c:v>
                </c:pt>
                <c:pt idx="656">
                  <c:v>0.73356441978863518</c:v>
                </c:pt>
                <c:pt idx="657">
                  <c:v>0.73358057076989558</c:v>
                </c:pt>
                <c:pt idx="658">
                  <c:v>0.73385048288371324</c:v>
                </c:pt>
                <c:pt idx="659">
                  <c:v>0.73451767509518373</c:v>
                </c:pt>
                <c:pt idx="660">
                  <c:v>0.73566616112267214</c:v>
                </c:pt>
                <c:pt idx="661">
                  <c:v>0.73787599999999998</c:v>
                </c:pt>
                <c:pt idx="662">
                  <c:v>0.74021691968015879</c:v>
                </c:pt>
                <c:pt idx="663">
                  <c:v>0.7417775627991382</c:v>
                </c:pt>
                <c:pt idx="664">
                  <c:v>0.74351041666666662</c:v>
                </c:pt>
                <c:pt idx="665">
                  <c:v>0.74759824732809443</c:v>
                </c:pt>
                <c:pt idx="666">
                  <c:v>0.74792454074503578</c:v>
                </c:pt>
                <c:pt idx="667">
                  <c:v>0.74856837499999995</c:v>
                </c:pt>
                <c:pt idx="668">
                  <c:v>0.7491488403598916</c:v>
                </c:pt>
                <c:pt idx="669">
                  <c:v>0.74960394758817317</c:v>
                </c:pt>
                <c:pt idx="670">
                  <c:v>0.75165784113598078</c:v>
                </c:pt>
                <c:pt idx="671">
                  <c:v>0.75348877418410909</c:v>
                </c:pt>
                <c:pt idx="672">
                  <c:v>0.7536218133388467</c:v>
                </c:pt>
                <c:pt idx="673">
                  <c:v>0.75428831132944096</c:v>
                </c:pt>
                <c:pt idx="674">
                  <c:v>0.75447364654820548</c:v>
                </c:pt>
                <c:pt idx="675">
                  <c:v>0.75632821453089849</c:v>
                </c:pt>
                <c:pt idx="676">
                  <c:v>0.75803657977802652</c:v>
                </c:pt>
                <c:pt idx="677">
                  <c:v>0.75973896915373362</c:v>
                </c:pt>
                <c:pt idx="678">
                  <c:v>0.76025014339969188</c:v>
                </c:pt>
                <c:pt idx="679">
                  <c:v>0.76064838593426365</c:v>
                </c:pt>
                <c:pt idx="680">
                  <c:v>0.76409106620708245</c:v>
                </c:pt>
                <c:pt idx="681">
                  <c:v>0.76590453669260639</c:v>
                </c:pt>
                <c:pt idx="682">
                  <c:v>0.76698710622129829</c:v>
                </c:pt>
                <c:pt idx="683">
                  <c:v>0.76838887464729089</c:v>
                </c:pt>
                <c:pt idx="684">
                  <c:v>0.7692255353577605</c:v>
                </c:pt>
                <c:pt idx="685">
                  <c:v>0.77114344600299578</c:v>
                </c:pt>
                <c:pt idx="686">
                  <c:v>0.7729028626478851</c:v>
                </c:pt>
                <c:pt idx="687">
                  <c:v>0.773181994753804</c:v>
                </c:pt>
                <c:pt idx="688">
                  <c:v>0.77343262499999998</c:v>
                </c:pt>
                <c:pt idx="689">
                  <c:v>0.7734450914396126</c:v>
                </c:pt>
                <c:pt idx="690">
                  <c:v>0.77396974481448655</c:v>
                </c:pt>
                <c:pt idx="691">
                  <c:v>0.77427295770957372</c:v>
                </c:pt>
                <c:pt idx="692">
                  <c:v>0.77687279844959722</c:v>
                </c:pt>
                <c:pt idx="693">
                  <c:v>0.77759945766863381</c:v>
                </c:pt>
                <c:pt idx="694">
                  <c:v>0.77800281206227917</c:v>
                </c:pt>
                <c:pt idx="695">
                  <c:v>0.77841394000002584</c:v>
                </c:pt>
                <c:pt idx="696">
                  <c:v>0.77895456917792971</c:v>
                </c:pt>
                <c:pt idx="697">
                  <c:v>0.78018682103273951</c:v>
                </c:pt>
                <c:pt idx="698">
                  <c:v>0.78020420861901396</c:v>
                </c:pt>
                <c:pt idx="699">
                  <c:v>0.78081523803919906</c:v>
                </c:pt>
                <c:pt idx="700">
                  <c:v>0.78201525984933362</c:v>
                </c:pt>
                <c:pt idx="701">
                  <c:v>0.78317169415292354</c:v>
                </c:pt>
                <c:pt idx="702">
                  <c:v>0.78725152317170388</c:v>
                </c:pt>
                <c:pt idx="703">
                  <c:v>0.79028604738849551</c:v>
                </c:pt>
                <c:pt idx="704">
                  <c:v>0.79145827166557881</c:v>
                </c:pt>
                <c:pt idx="705">
                  <c:v>0.79178875206801969</c:v>
                </c:pt>
                <c:pt idx="706">
                  <c:v>0.79194592904322381</c:v>
                </c:pt>
                <c:pt idx="707">
                  <c:v>0.79269430529970442</c:v>
                </c:pt>
                <c:pt idx="708">
                  <c:v>0.79613531619936373</c:v>
                </c:pt>
                <c:pt idx="709">
                  <c:v>0.79818430862996192</c:v>
                </c:pt>
                <c:pt idx="710">
                  <c:v>0.7990689862775211</c:v>
                </c:pt>
                <c:pt idx="711">
                  <c:v>0.79979379517676852</c:v>
                </c:pt>
                <c:pt idx="712">
                  <c:v>0.8004826423954261</c:v>
                </c:pt>
                <c:pt idx="713">
                  <c:v>0.80123066437962964</c:v>
                </c:pt>
                <c:pt idx="714">
                  <c:v>0.80167715764742542</c:v>
                </c:pt>
                <c:pt idx="715">
                  <c:v>0.80341179000454699</c:v>
                </c:pt>
                <c:pt idx="716">
                  <c:v>0.80348627217694024</c:v>
                </c:pt>
                <c:pt idx="717">
                  <c:v>0.80399462606745453</c:v>
                </c:pt>
                <c:pt idx="718">
                  <c:v>0.8040330485313999</c:v>
                </c:pt>
                <c:pt idx="719">
                  <c:v>0.80611057103218409</c:v>
                </c:pt>
                <c:pt idx="720">
                  <c:v>0.80634487280723277</c:v>
                </c:pt>
                <c:pt idx="721">
                  <c:v>0.80787563574299481</c:v>
                </c:pt>
                <c:pt idx="722">
                  <c:v>0.80813960377846661</c:v>
                </c:pt>
                <c:pt idx="723">
                  <c:v>0.80824738679726504</c:v>
                </c:pt>
                <c:pt idx="724">
                  <c:v>0.80973439557395566</c:v>
                </c:pt>
                <c:pt idx="725">
                  <c:v>0.81031500329308659</c:v>
                </c:pt>
                <c:pt idx="726">
                  <c:v>0.81131577572453106</c:v>
                </c:pt>
                <c:pt idx="727">
                  <c:v>0.81162519493454843</c:v>
                </c:pt>
                <c:pt idx="728">
                  <c:v>0.81165801940906113</c:v>
                </c:pt>
                <c:pt idx="729">
                  <c:v>0.81227662650003718</c:v>
                </c:pt>
                <c:pt idx="730">
                  <c:v>0.81247090606758265</c:v>
                </c:pt>
                <c:pt idx="731">
                  <c:v>0.81249311174999783</c:v>
                </c:pt>
                <c:pt idx="732">
                  <c:v>0.81373958499020738</c:v>
                </c:pt>
                <c:pt idx="733">
                  <c:v>0.8156069057912243</c:v>
                </c:pt>
                <c:pt idx="734">
                  <c:v>0.81607500766523733</c:v>
                </c:pt>
                <c:pt idx="735">
                  <c:v>0.81738949551176654</c:v>
                </c:pt>
                <c:pt idx="736">
                  <c:v>0.81912209503708622</c:v>
                </c:pt>
                <c:pt idx="737">
                  <c:v>0.82014017237566439</c:v>
                </c:pt>
                <c:pt idx="738">
                  <c:v>0.82015999076983181</c:v>
                </c:pt>
                <c:pt idx="739">
                  <c:v>0.82450572964644719</c:v>
                </c:pt>
                <c:pt idx="740">
                  <c:v>0.82456008037150486</c:v>
                </c:pt>
                <c:pt idx="741">
                  <c:v>0.82577453836609904</c:v>
                </c:pt>
                <c:pt idx="742">
                  <c:v>0.82644781411099788</c:v>
                </c:pt>
                <c:pt idx="743">
                  <c:v>0.83120035048069851</c:v>
                </c:pt>
                <c:pt idx="744">
                  <c:v>0.8317366764987858</c:v>
                </c:pt>
                <c:pt idx="745">
                  <c:v>0.83184429872649812</c:v>
                </c:pt>
                <c:pt idx="746">
                  <c:v>0.8324235785379851</c:v>
                </c:pt>
                <c:pt idx="747">
                  <c:v>0.83253977366472887</c:v>
                </c:pt>
                <c:pt idx="748">
                  <c:v>0.83279073363875233</c:v>
                </c:pt>
                <c:pt idx="749">
                  <c:v>0.83314433133524712</c:v>
                </c:pt>
                <c:pt idx="750">
                  <c:v>0.83443517250832278</c:v>
                </c:pt>
                <c:pt idx="751">
                  <c:v>0.83467018290718986</c:v>
                </c:pt>
                <c:pt idx="752">
                  <c:v>0.8354070381468176</c:v>
                </c:pt>
                <c:pt idx="753">
                  <c:v>0.83545102495992485</c:v>
                </c:pt>
                <c:pt idx="754">
                  <c:v>0.83648100039217954</c:v>
                </c:pt>
                <c:pt idx="755">
                  <c:v>0.83879310284398856</c:v>
                </c:pt>
                <c:pt idx="756">
                  <c:v>0.83944827871569561</c:v>
                </c:pt>
                <c:pt idx="757">
                  <c:v>0.8436042883766689</c:v>
                </c:pt>
                <c:pt idx="758">
                  <c:v>0.84671130261538485</c:v>
                </c:pt>
                <c:pt idx="759">
                  <c:v>0.84736452365698645</c:v>
                </c:pt>
                <c:pt idx="760">
                  <c:v>0.85216801610234738</c:v>
                </c:pt>
                <c:pt idx="761">
                  <c:v>0.85259791299688403</c:v>
                </c:pt>
                <c:pt idx="762">
                  <c:v>0.85323325341455114</c:v>
                </c:pt>
                <c:pt idx="763">
                  <c:v>0.85337691879735955</c:v>
                </c:pt>
                <c:pt idx="764">
                  <c:v>0.85515085751350894</c:v>
                </c:pt>
                <c:pt idx="765">
                  <c:v>0.85630335843188965</c:v>
                </c:pt>
                <c:pt idx="766">
                  <c:v>0.85970815303233339</c:v>
                </c:pt>
                <c:pt idx="767">
                  <c:v>0.86048888707901905</c:v>
                </c:pt>
                <c:pt idx="768">
                  <c:v>0.86218560075713924</c:v>
                </c:pt>
                <c:pt idx="769">
                  <c:v>0.862449795476533</c:v>
                </c:pt>
                <c:pt idx="770">
                  <c:v>0.86253598533876319</c:v>
                </c:pt>
                <c:pt idx="771">
                  <c:v>0.86284792352187389</c:v>
                </c:pt>
                <c:pt idx="772">
                  <c:v>0.86435051457606338</c:v>
                </c:pt>
                <c:pt idx="773">
                  <c:v>0.8658047337139545</c:v>
                </c:pt>
                <c:pt idx="774">
                  <c:v>0.86892571065763291</c:v>
                </c:pt>
                <c:pt idx="775">
                  <c:v>0.86939614149512634</c:v>
                </c:pt>
                <c:pt idx="776">
                  <c:v>0.86948921712850769</c:v>
                </c:pt>
                <c:pt idx="777">
                  <c:v>0.86955505851401516</c:v>
                </c:pt>
                <c:pt idx="778">
                  <c:v>0.87321248950887453</c:v>
                </c:pt>
                <c:pt idx="779">
                  <c:v>0.87488825558136452</c:v>
                </c:pt>
                <c:pt idx="780">
                  <c:v>0.87535699954026613</c:v>
                </c:pt>
                <c:pt idx="781">
                  <c:v>0.87615542105263156</c:v>
                </c:pt>
                <c:pt idx="782">
                  <c:v>0.88114608082244605</c:v>
                </c:pt>
                <c:pt idx="783">
                  <c:v>0.88157587340103083</c:v>
                </c:pt>
                <c:pt idx="784">
                  <c:v>0.88185580956399456</c:v>
                </c:pt>
                <c:pt idx="785">
                  <c:v>0.88202595529476402</c:v>
                </c:pt>
                <c:pt idx="786">
                  <c:v>0.88241668124278849</c:v>
                </c:pt>
                <c:pt idx="787">
                  <c:v>0.88467161761172031</c:v>
                </c:pt>
                <c:pt idx="788">
                  <c:v>0.88523394767655605</c:v>
                </c:pt>
                <c:pt idx="789">
                  <c:v>0.88526618181818173</c:v>
                </c:pt>
                <c:pt idx="790">
                  <c:v>0.88592411428571438</c:v>
                </c:pt>
                <c:pt idx="791">
                  <c:v>0.88635014267105694</c:v>
                </c:pt>
                <c:pt idx="792">
                  <c:v>0.88869175440127213</c:v>
                </c:pt>
                <c:pt idx="793">
                  <c:v>0.90010895392508605</c:v>
                </c:pt>
                <c:pt idx="794">
                  <c:v>0.90223367053098291</c:v>
                </c:pt>
                <c:pt idx="795">
                  <c:v>0.90255139975586618</c:v>
                </c:pt>
                <c:pt idx="796">
                  <c:v>0.90345012443095596</c:v>
                </c:pt>
                <c:pt idx="797">
                  <c:v>0.90359845128898264</c:v>
                </c:pt>
                <c:pt idx="798">
                  <c:v>0.9048077009068165</c:v>
                </c:pt>
                <c:pt idx="799">
                  <c:v>0.90693626471889466</c:v>
                </c:pt>
                <c:pt idx="800">
                  <c:v>0.90769381601737542</c:v>
                </c:pt>
                <c:pt idx="801">
                  <c:v>0.90787364848673879</c:v>
                </c:pt>
                <c:pt idx="802">
                  <c:v>0.90909088720319842</c:v>
                </c:pt>
                <c:pt idx="803">
                  <c:v>0.91365346328802954</c:v>
                </c:pt>
                <c:pt idx="804">
                  <c:v>0.9226749961516163</c:v>
                </c:pt>
                <c:pt idx="805">
                  <c:v>0.92788199886246425</c:v>
                </c:pt>
                <c:pt idx="806">
                  <c:v>0.92885819229656597</c:v>
                </c:pt>
                <c:pt idx="807">
                  <c:v>0.93233771687874467</c:v>
                </c:pt>
                <c:pt idx="808">
                  <c:v>0.93259094950332755</c:v>
                </c:pt>
                <c:pt idx="809">
                  <c:v>0.93384020779774812</c:v>
                </c:pt>
                <c:pt idx="810">
                  <c:v>0.93400769458580013</c:v>
                </c:pt>
                <c:pt idx="811">
                  <c:v>0.93406424144531219</c:v>
                </c:pt>
                <c:pt idx="812">
                  <c:v>0.9348453541468259</c:v>
                </c:pt>
                <c:pt idx="813">
                  <c:v>0.94036403967441418</c:v>
                </c:pt>
                <c:pt idx="814">
                  <c:v>0.94155794069770327</c:v>
                </c:pt>
                <c:pt idx="815">
                  <c:v>0.94467799629024274</c:v>
                </c:pt>
                <c:pt idx="816">
                  <c:v>0.94739653563034409</c:v>
                </c:pt>
                <c:pt idx="817">
                  <c:v>0.95340037499999997</c:v>
                </c:pt>
                <c:pt idx="818">
                  <c:v>0.95351495209251047</c:v>
                </c:pt>
                <c:pt idx="819">
                  <c:v>0.95403298340060527</c:v>
                </c:pt>
                <c:pt idx="820">
                  <c:v>0.95415054923010789</c:v>
                </c:pt>
                <c:pt idx="821">
                  <c:v>0.95835049174432774</c:v>
                </c:pt>
                <c:pt idx="822">
                  <c:v>0.95967318462404005</c:v>
                </c:pt>
                <c:pt idx="823">
                  <c:v>0.95969593450075308</c:v>
                </c:pt>
                <c:pt idx="824">
                  <c:v>0.96249547185598905</c:v>
                </c:pt>
                <c:pt idx="825">
                  <c:v>0.96604810306482536</c:v>
                </c:pt>
                <c:pt idx="826">
                  <c:v>0.96972014399995166</c:v>
                </c:pt>
                <c:pt idx="827">
                  <c:v>0.97015733570224461</c:v>
                </c:pt>
                <c:pt idx="828">
                  <c:v>0.97104741601202449</c:v>
                </c:pt>
                <c:pt idx="829">
                  <c:v>0.9714328138990016</c:v>
                </c:pt>
                <c:pt idx="830">
                  <c:v>0.97361557833091483</c:v>
                </c:pt>
                <c:pt idx="831">
                  <c:v>0.97690686165351936</c:v>
                </c:pt>
                <c:pt idx="832">
                  <c:v>0.97739936505116287</c:v>
                </c:pt>
                <c:pt idx="833">
                  <c:v>0.98070231258213902</c:v>
                </c:pt>
                <c:pt idx="834">
                  <c:v>0.98092447300122221</c:v>
                </c:pt>
                <c:pt idx="835">
                  <c:v>0.98600701148611281</c:v>
                </c:pt>
                <c:pt idx="836">
                  <c:v>0.9871501159628282</c:v>
                </c:pt>
                <c:pt idx="837">
                  <c:v>0.98823762357851719</c:v>
                </c:pt>
                <c:pt idx="838">
                  <c:v>0.99235518248945676</c:v>
                </c:pt>
                <c:pt idx="839">
                  <c:v>0.99539986321784546</c:v>
                </c:pt>
                <c:pt idx="840">
                  <c:v>0.99954171322075613</c:v>
                </c:pt>
                <c:pt idx="841">
                  <c:v>1.0021002557159504</c:v>
                </c:pt>
                <c:pt idx="842">
                  <c:v>1.0029699580505986</c:v>
                </c:pt>
                <c:pt idx="843">
                  <c:v>1.0040375412498188</c:v>
                </c:pt>
                <c:pt idx="844">
                  <c:v>1.0043363330318684</c:v>
                </c:pt>
                <c:pt idx="845">
                  <c:v>1.0048285040699676</c:v>
                </c:pt>
                <c:pt idx="846">
                  <c:v>1.0071144036388837</c:v>
                </c:pt>
                <c:pt idx="847">
                  <c:v>1.0123307463196545</c:v>
                </c:pt>
                <c:pt idx="848">
                  <c:v>1.0131161892909499</c:v>
                </c:pt>
                <c:pt idx="849">
                  <c:v>1.0167589754782782</c:v>
                </c:pt>
                <c:pt idx="850">
                  <c:v>1.0174758303606888</c:v>
                </c:pt>
                <c:pt idx="851">
                  <c:v>1.0187253737857038</c:v>
                </c:pt>
                <c:pt idx="852">
                  <c:v>1.0200822617143015</c:v>
                </c:pt>
                <c:pt idx="853">
                  <c:v>1.0208132522339626</c:v>
                </c:pt>
                <c:pt idx="854">
                  <c:v>1.0215956831061608</c:v>
                </c:pt>
                <c:pt idx="855">
                  <c:v>1.0229086092519653</c:v>
                </c:pt>
                <c:pt idx="856">
                  <c:v>1.0230068020279264</c:v>
                </c:pt>
                <c:pt idx="857">
                  <c:v>1.023164592873858</c:v>
                </c:pt>
                <c:pt idx="858">
                  <c:v>1.0245772741002452</c:v>
                </c:pt>
                <c:pt idx="859">
                  <c:v>1.0303019163589777</c:v>
                </c:pt>
                <c:pt idx="860">
                  <c:v>1.0324484462331165</c:v>
                </c:pt>
                <c:pt idx="861">
                  <c:v>1.0370245528121627</c:v>
                </c:pt>
                <c:pt idx="862">
                  <c:v>1.038154291289989</c:v>
                </c:pt>
                <c:pt idx="863">
                  <c:v>1.0391633730743295</c:v>
                </c:pt>
                <c:pt idx="864">
                  <c:v>1.039932600651619</c:v>
                </c:pt>
                <c:pt idx="865">
                  <c:v>1.0416666592256874</c:v>
                </c:pt>
                <c:pt idx="866">
                  <c:v>1.0424112800000001</c:v>
                </c:pt>
                <c:pt idx="867">
                  <c:v>1.0487251635045689</c:v>
                </c:pt>
                <c:pt idx="868">
                  <c:v>1.0506274655327592</c:v>
                </c:pt>
                <c:pt idx="869">
                  <c:v>1.0558654767290101</c:v>
                </c:pt>
                <c:pt idx="870">
                  <c:v>1.0562468886809304</c:v>
                </c:pt>
                <c:pt idx="871">
                  <c:v>1.0589820291448862</c:v>
                </c:pt>
                <c:pt idx="872">
                  <c:v>1.0600233962085115</c:v>
                </c:pt>
                <c:pt idx="873">
                  <c:v>1.0608120667268472</c:v>
                </c:pt>
                <c:pt idx="874">
                  <c:v>1.0636237988642521</c:v>
                </c:pt>
                <c:pt idx="875">
                  <c:v>1.0653246478617806</c:v>
                </c:pt>
                <c:pt idx="876">
                  <c:v>1.0660687807580067</c:v>
                </c:pt>
                <c:pt idx="877">
                  <c:v>1.0678566143865351</c:v>
                </c:pt>
                <c:pt idx="878">
                  <c:v>1.0684200128774894</c:v>
                </c:pt>
                <c:pt idx="879">
                  <c:v>1.0690100508266818</c:v>
                </c:pt>
                <c:pt idx="880">
                  <c:v>1.0694129122376232</c:v>
                </c:pt>
                <c:pt idx="881">
                  <c:v>1.0710113086166186</c:v>
                </c:pt>
                <c:pt idx="882">
                  <c:v>1.07164831291371</c:v>
                </c:pt>
                <c:pt idx="883">
                  <c:v>1.0717825221421791</c:v>
                </c:pt>
                <c:pt idx="884">
                  <c:v>1.0720512121009622</c:v>
                </c:pt>
                <c:pt idx="885">
                  <c:v>1.073618498781167</c:v>
                </c:pt>
                <c:pt idx="886">
                  <c:v>1.0750476268018718</c:v>
                </c:pt>
                <c:pt idx="887">
                  <c:v>1.0768829133150892</c:v>
                </c:pt>
                <c:pt idx="888">
                  <c:v>1.0775655820360319</c:v>
                </c:pt>
                <c:pt idx="889">
                  <c:v>1.0799543975575825</c:v>
                </c:pt>
                <c:pt idx="890">
                  <c:v>1.0850773118365526</c:v>
                </c:pt>
                <c:pt idx="891">
                  <c:v>1.0887629504032847</c:v>
                </c:pt>
                <c:pt idx="892">
                  <c:v>1.0903118275149073</c:v>
                </c:pt>
                <c:pt idx="893">
                  <c:v>1.0916858581008946</c:v>
                </c:pt>
                <c:pt idx="894">
                  <c:v>1.094167127032579</c:v>
                </c:pt>
                <c:pt idx="895">
                  <c:v>1.0950781451515093</c:v>
                </c:pt>
                <c:pt idx="896">
                  <c:v>1.0959153581129788</c:v>
                </c:pt>
                <c:pt idx="897">
                  <c:v>1.0968761670473453</c:v>
                </c:pt>
                <c:pt idx="898">
                  <c:v>1.100481634172068</c:v>
                </c:pt>
                <c:pt idx="899">
                  <c:v>1.1015615083786501</c:v>
                </c:pt>
                <c:pt idx="900">
                  <c:v>1.103117812596935</c:v>
                </c:pt>
                <c:pt idx="901">
                  <c:v>1.1048084995706668</c:v>
                </c:pt>
                <c:pt idx="902">
                  <c:v>1.1076107480606956</c:v>
                </c:pt>
                <c:pt idx="903">
                  <c:v>1.1084138484145205</c:v>
                </c:pt>
                <c:pt idx="904">
                  <c:v>1.1173298473019668</c:v>
                </c:pt>
                <c:pt idx="905">
                  <c:v>1.1173443103977225</c:v>
                </c:pt>
                <c:pt idx="906">
                  <c:v>1.1206798125723068</c:v>
                </c:pt>
                <c:pt idx="907">
                  <c:v>1.120687207636496</c:v>
                </c:pt>
                <c:pt idx="908">
                  <c:v>1.1212763529974035</c:v>
                </c:pt>
                <c:pt idx="909">
                  <c:v>1.1223853409336364</c:v>
                </c:pt>
                <c:pt idx="910">
                  <c:v>1.1253298637155191</c:v>
                </c:pt>
                <c:pt idx="911">
                  <c:v>1.1257997183774253</c:v>
                </c:pt>
                <c:pt idx="912">
                  <c:v>1.1329663937914725</c:v>
                </c:pt>
                <c:pt idx="913">
                  <c:v>1.135779631061997</c:v>
                </c:pt>
                <c:pt idx="914">
                  <c:v>1.1394019969125688</c:v>
                </c:pt>
                <c:pt idx="915">
                  <c:v>1.1395903668586516</c:v>
                </c:pt>
                <c:pt idx="916">
                  <c:v>1.1404924754520596</c:v>
                </c:pt>
                <c:pt idx="917">
                  <c:v>1.1420458009599632</c:v>
                </c:pt>
                <c:pt idx="918">
                  <c:v>1.1427094401837925</c:v>
                </c:pt>
                <c:pt idx="919">
                  <c:v>1.1436306922273631</c:v>
                </c:pt>
                <c:pt idx="920">
                  <c:v>1.1440284469494582</c:v>
                </c:pt>
                <c:pt idx="921">
                  <c:v>1.1542804612309088</c:v>
                </c:pt>
                <c:pt idx="922">
                  <c:v>1.1550130432839858</c:v>
                </c:pt>
                <c:pt idx="923">
                  <c:v>1.1578288919207285</c:v>
                </c:pt>
                <c:pt idx="924">
                  <c:v>1.1581097785171837</c:v>
                </c:pt>
                <c:pt idx="925">
                  <c:v>1.1630154556097119</c:v>
                </c:pt>
                <c:pt idx="926">
                  <c:v>1.1632033900562859</c:v>
                </c:pt>
                <c:pt idx="927">
                  <c:v>1.1652697468715238</c:v>
                </c:pt>
                <c:pt idx="928">
                  <c:v>1.1652784523614652</c:v>
                </c:pt>
                <c:pt idx="929">
                  <c:v>1.1722066931441615</c:v>
                </c:pt>
                <c:pt idx="930">
                  <c:v>1.1726691069083433</c:v>
                </c:pt>
                <c:pt idx="931">
                  <c:v>1.1778636068854182</c:v>
                </c:pt>
                <c:pt idx="932">
                  <c:v>1.1787384723595828</c:v>
                </c:pt>
                <c:pt idx="933">
                  <c:v>1.1819909862345286</c:v>
                </c:pt>
                <c:pt idx="934">
                  <c:v>1.1820103008348484</c:v>
                </c:pt>
                <c:pt idx="935">
                  <c:v>1.1855669576745573</c:v>
                </c:pt>
                <c:pt idx="936">
                  <c:v>1.1879496895275354</c:v>
                </c:pt>
                <c:pt idx="937">
                  <c:v>1.190278374054045</c:v>
                </c:pt>
                <c:pt idx="938">
                  <c:v>1.1903147126291085</c:v>
                </c:pt>
                <c:pt idx="939">
                  <c:v>1.1974856347024403</c:v>
                </c:pt>
                <c:pt idx="940">
                  <c:v>1.2011505109256313</c:v>
                </c:pt>
                <c:pt idx="941">
                  <c:v>1.2024428511317871</c:v>
                </c:pt>
                <c:pt idx="942">
                  <c:v>1.2065469922391121</c:v>
                </c:pt>
                <c:pt idx="943">
                  <c:v>1.2104251267605632</c:v>
                </c:pt>
                <c:pt idx="944">
                  <c:v>1.2192466733855645</c:v>
                </c:pt>
                <c:pt idx="945">
                  <c:v>1.2239203020072227</c:v>
                </c:pt>
                <c:pt idx="946">
                  <c:v>1.2249518868197979</c:v>
                </c:pt>
                <c:pt idx="947">
                  <c:v>1.2269071620247745</c:v>
                </c:pt>
                <c:pt idx="948">
                  <c:v>1.2286325754002232</c:v>
                </c:pt>
                <c:pt idx="949">
                  <c:v>1.2344646579472536</c:v>
                </c:pt>
                <c:pt idx="950">
                  <c:v>1.2367427603858423</c:v>
                </c:pt>
                <c:pt idx="951">
                  <c:v>1.2394192110974498</c:v>
                </c:pt>
                <c:pt idx="952">
                  <c:v>1.2451663998326039</c:v>
                </c:pt>
                <c:pt idx="953">
                  <c:v>1.2473506218508454</c:v>
                </c:pt>
                <c:pt idx="954">
                  <c:v>1.2510842428400892</c:v>
                </c:pt>
                <c:pt idx="955">
                  <c:v>1.2561953423188723</c:v>
                </c:pt>
                <c:pt idx="956">
                  <c:v>1.2569131365823276</c:v>
                </c:pt>
                <c:pt idx="957">
                  <c:v>1.2575380505529032</c:v>
                </c:pt>
                <c:pt idx="958">
                  <c:v>1.263126368694049</c:v>
                </c:pt>
                <c:pt idx="959">
                  <c:v>1.2636492292745536</c:v>
                </c:pt>
                <c:pt idx="960">
                  <c:v>1.2645639012734264</c:v>
                </c:pt>
                <c:pt idx="961">
                  <c:v>1.2673791790910098</c:v>
                </c:pt>
                <c:pt idx="962">
                  <c:v>1.2717684113585219</c:v>
                </c:pt>
                <c:pt idx="963">
                  <c:v>1.2784670987968221</c:v>
                </c:pt>
                <c:pt idx="964">
                  <c:v>1.2797897909472067</c:v>
                </c:pt>
                <c:pt idx="965">
                  <c:v>1.2819797394672321</c:v>
                </c:pt>
                <c:pt idx="966">
                  <c:v>1.2883639017509976</c:v>
                </c:pt>
                <c:pt idx="967">
                  <c:v>1.2978918901728496</c:v>
                </c:pt>
                <c:pt idx="968">
                  <c:v>1.3009748652258089</c:v>
                </c:pt>
                <c:pt idx="969">
                  <c:v>1.3045895037532198</c:v>
                </c:pt>
                <c:pt idx="970">
                  <c:v>1.3055528634074665</c:v>
                </c:pt>
                <c:pt idx="971">
                  <c:v>1.3148968488400121</c:v>
                </c:pt>
                <c:pt idx="972">
                  <c:v>1.314909981899179</c:v>
                </c:pt>
                <c:pt idx="973">
                  <c:v>1.3225165196365227</c:v>
                </c:pt>
                <c:pt idx="974">
                  <c:v>1.3242715696584477</c:v>
                </c:pt>
                <c:pt idx="975">
                  <c:v>1.3257290763829577</c:v>
                </c:pt>
                <c:pt idx="976">
                  <c:v>1.3274078114637007</c:v>
                </c:pt>
                <c:pt idx="977">
                  <c:v>1.3301625789461915</c:v>
                </c:pt>
                <c:pt idx="978">
                  <c:v>1.3308422384368792</c:v>
                </c:pt>
                <c:pt idx="979">
                  <c:v>1.3331246882409704</c:v>
                </c:pt>
                <c:pt idx="980">
                  <c:v>1.3344022610922703</c:v>
                </c:pt>
                <c:pt idx="981">
                  <c:v>1.3495596012623172</c:v>
                </c:pt>
                <c:pt idx="982">
                  <c:v>1.3495885220397579</c:v>
                </c:pt>
                <c:pt idx="983">
                  <c:v>1.3499000372789332</c:v>
                </c:pt>
                <c:pt idx="984">
                  <c:v>1.3522174650343877</c:v>
                </c:pt>
                <c:pt idx="985">
                  <c:v>1.3527542666719898</c:v>
                </c:pt>
                <c:pt idx="986">
                  <c:v>1.3536562039088986</c:v>
                </c:pt>
                <c:pt idx="987">
                  <c:v>1.3562628769096921</c:v>
                </c:pt>
                <c:pt idx="988">
                  <c:v>1.3563205503696709</c:v>
                </c:pt>
                <c:pt idx="989">
                  <c:v>1.357410094891722</c:v>
                </c:pt>
                <c:pt idx="990">
                  <c:v>1.3605701077856054</c:v>
                </c:pt>
                <c:pt idx="991">
                  <c:v>1.3633021098360127</c:v>
                </c:pt>
                <c:pt idx="992">
                  <c:v>1.3686356395741746</c:v>
                </c:pt>
                <c:pt idx="993">
                  <c:v>1.3686419309119204</c:v>
                </c:pt>
                <c:pt idx="994">
                  <c:v>1.3694722469233769</c:v>
                </c:pt>
                <c:pt idx="995">
                  <c:v>1.370355698220546</c:v>
                </c:pt>
                <c:pt idx="996">
                  <c:v>1.3723284872819568</c:v>
                </c:pt>
                <c:pt idx="997">
                  <c:v>1.3732989592622245</c:v>
                </c:pt>
                <c:pt idx="998">
                  <c:v>1.3781001583730617</c:v>
                </c:pt>
                <c:pt idx="999">
                  <c:v>1.3823179669297547</c:v>
                </c:pt>
                <c:pt idx="1000">
                  <c:v>1.3866921648792174</c:v>
                </c:pt>
                <c:pt idx="1001">
                  <c:v>1.3879589820601879</c:v>
                </c:pt>
                <c:pt idx="1002">
                  <c:v>1.3946704795948588</c:v>
                </c:pt>
                <c:pt idx="1003">
                  <c:v>1.4076197508736339</c:v>
                </c:pt>
                <c:pt idx="1004">
                  <c:v>1.4084274064437736</c:v>
                </c:pt>
                <c:pt idx="1005">
                  <c:v>1.4135668844309426</c:v>
                </c:pt>
                <c:pt idx="1006">
                  <c:v>1.4253564754705785</c:v>
                </c:pt>
                <c:pt idx="1007">
                  <c:v>1.4319071340967113</c:v>
                </c:pt>
                <c:pt idx="1008">
                  <c:v>1.4345983318383102</c:v>
                </c:pt>
                <c:pt idx="1009">
                  <c:v>1.4364910899699046</c:v>
                </c:pt>
                <c:pt idx="1010">
                  <c:v>1.4391827945976379</c:v>
                </c:pt>
                <c:pt idx="1011">
                  <c:v>1.4408455887406504</c:v>
                </c:pt>
                <c:pt idx="1012">
                  <c:v>1.4432989003197176</c:v>
                </c:pt>
                <c:pt idx="1013">
                  <c:v>1.4436613950192996</c:v>
                </c:pt>
                <c:pt idx="1014">
                  <c:v>1.4447498600265072</c:v>
                </c:pt>
                <c:pt idx="1015">
                  <c:v>1.4480884353455219</c:v>
                </c:pt>
                <c:pt idx="1016">
                  <c:v>1.4543545116583452</c:v>
                </c:pt>
                <c:pt idx="1017">
                  <c:v>1.4597872521416198</c:v>
                </c:pt>
                <c:pt idx="1018">
                  <c:v>1.4628124701848833</c:v>
                </c:pt>
                <c:pt idx="1019">
                  <c:v>1.4632703139863477</c:v>
                </c:pt>
                <c:pt idx="1020">
                  <c:v>1.4766938507692042</c:v>
                </c:pt>
                <c:pt idx="1021">
                  <c:v>1.4789337733612853</c:v>
                </c:pt>
                <c:pt idx="1022">
                  <c:v>1.4806915344544345</c:v>
                </c:pt>
                <c:pt idx="1023">
                  <c:v>1.4820948</c:v>
                </c:pt>
                <c:pt idx="1024">
                  <c:v>1.4901320909090909</c:v>
                </c:pt>
                <c:pt idx="1025">
                  <c:v>1.4981570217670552</c:v>
                </c:pt>
                <c:pt idx="1026">
                  <c:v>1.4989650013808222</c:v>
                </c:pt>
                <c:pt idx="1027">
                  <c:v>1.5100218493381274</c:v>
                </c:pt>
                <c:pt idx="1028">
                  <c:v>1.5189948789347978</c:v>
                </c:pt>
                <c:pt idx="1029">
                  <c:v>1.5245977751512494</c:v>
                </c:pt>
                <c:pt idx="1030">
                  <c:v>1.528813326600325</c:v>
                </c:pt>
                <c:pt idx="1031">
                  <c:v>1.5314772348289531</c:v>
                </c:pt>
                <c:pt idx="1032">
                  <c:v>1.5361849207934932</c:v>
                </c:pt>
                <c:pt idx="1033">
                  <c:v>1.5369526408954519</c:v>
                </c:pt>
                <c:pt idx="1034">
                  <c:v>1.537099406622237</c:v>
                </c:pt>
                <c:pt idx="1035">
                  <c:v>1.537100796855734</c:v>
                </c:pt>
                <c:pt idx="1036">
                  <c:v>1.548280542350682</c:v>
                </c:pt>
                <c:pt idx="1037">
                  <c:v>1.5486493175826657</c:v>
                </c:pt>
                <c:pt idx="1038">
                  <c:v>1.5593508284954387</c:v>
                </c:pt>
                <c:pt idx="1039">
                  <c:v>1.5644556142772816</c:v>
                </c:pt>
                <c:pt idx="1040">
                  <c:v>1.5653977750963155</c:v>
                </c:pt>
                <c:pt idx="1041">
                  <c:v>1.5678771459190455</c:v>
                </c:pt>
                <c:pt idx="1042">
                  <c:v>1.5689126112599532</c:v>
                </c:pt>
                <c:pt idx="1043">
                  <c:v>1.5781462256561423</c:v>
                </c:pt>
                <c:pt idx="1044">
                  <c:v>1.5803630970155127</c:v>
                </c:pt>
                <c:pt idx="1045">
                  <c:v>1.585894345971719</c:v>
                </c:pt>
                <c:pt idx="1046">
                  <c:v>1.5904679057361732</c:v>
                </c:pt>
                <c:pt idx="1047">
                  <c:v>1.5924240083472834</c:v>
                </c:pt>
                <c:pt idx="1048">
                  <c:v>1.5927135073688474</c:v>
                </c:pt>
                <c:pt idx="1049">
                  <c:v>1.5960119897757061</c:v>
                </c:pt>
                <c:pt idx="1050">
                  <c:v>1.6104804556511367</c:v>
                </c:pt>
                <c:pt idx="1051">
                  <c:v>1.6126001090292297</c:v>
                </c:pt>
                <c:pt idx="1052">
                  <c:v>1.6149393168565567</c:v>
                </c:pt>
                <c:pt idx="1053">
                  <c:v>1.621718231967836</c:v>
                </c:pt>
                <c:pt idx="1054">
                  <c:v>1.6347632258432723</c:v>
                </c:pt>
                <c:pt idx="1055">
                  <c:v>1.6365754164842004</c:v>
                </c:pt>
                <c:pt idx="1056">
                  <c:v>1.637442517712199</c:v>
                </c:pt>
                <c:pt idx="1057">
                  <c:v>1.6386026082323695</c:v>
                </c:pt>
                <c:pt idx="1058">
                  <c:v>1.6410959070673834</c:v>
                </c:pt>
                <c:pt idx="1059">
                  <c:v>1.6411989231938351</c:v>
                </c:pt>
                <c:pt idx="1060">
                  <c:v>1.6451152406029135</c:v>
                </c:pt>
                <c:pt idx="1061">
                  <c:v>1.6619863243954696</c:v>
                </c:pt>
                <c:pt idx="1062">
                  <c:v>1.6656170677212165</c:v>
                </c:pt>
                <c:pt idx="1063">
                  <c:v>1.6668023889016703</c:v>
                </c:pt>
                <c:pt idx="1064">
                  <c:v>1.6719898586168722</c:v>
                </c:pt>
                <c:pt idx="1065">
                  <c:v>1.6777199741252202</c:v>
                </c:pt>
                <c:pt idx="1066">
                  <c:v>1.6810304151982114</c:v>
                </c:pt>
                <c:pt idx="1067">
                  <c:v>1.6824446056969673</c:v>
                </c:pt>
                <c:pt idx="1068">
                  <c:v>1.6875304682121193</c:v>
                </c:pt>
                <c:pt idx="1069">
                  <c:v>1.6876916999521323</c:v>
                </c:pt>
                <c:pt idx="1070">
                  <c:v>1.6886268428018933</c:v>
                </c:pt>
                <c:pt idx="1071">
                  <c:v>1.6933021157607939</c:v>
                </c:pt>
                <c:pt idx="1072">
                  <c:v>1.6964513593819899</c:v>
                </c:pt>
                <c:pt idx="1073">
                  <c:v>1.7005753903520402</c:v>
                </c:pt>
                <c:pt idx="1074">
                  <c:v>1.7087002039105643</c:v>
                </c:pt>
                <c:pt idx="1075">
                  <c:v>1.716343641291912</c:v>
                </c:pt>
                <c:pt idx="1076">
                  <c:v>1.7179080633297727</c:v>
                </c:pt>
                <c:pt idx="1077">
                  <c:v>1.7189776555903524</c:v>
                </c:pt>
                <c:pt idx="1078">
                  <c:v>1.7322659452074229</c:v>
                </c:pt>
                <c:pt idx="1079">
                  <c:v>1.7372980714044255</c:v>
                </c:pt>
                <c:pt idx="1080">
                  <c:v>1.739317246809424</c:v>
                </c:pt>
                <c:pt idx="1081">
                  <c:v>1.7394615387776962</c:v>
                </c:pt>
                <c:pt idx="1082">
                  <c:v>1.7425215980887179</c:v>
                </c:pt>
                <c:pt idx="1083">
                  <c:v>1.747662901615707</c:v>
                </c:pt>
                <c:pt idx="1084">
                  <c:v>1.7484272086596748</c:v>
                </c:pt>
                <c:pt idx="1085">
                  <c:v>1.7500881029634361</c:v>
                </c:pt>
                <c:pt idx="1086">
                  <c:v>1.7613128666781734</c:v>
                </c:pt>
                <c:pt idx="1087">
                  <c:v>1.7797550188460458</c:v>
                </c:pt>
                <c:pt idx="1088">
                  <c:v>1.7811812435659524</c:v>
                </c:pt>
                <c:pt idx="1089">
                  <c:v>1.804258520912857</c:v>
                </c:pt>
                <c:pt idx="1090">
                  <c:v>1.8060745982542705</c:v>
                </c:pt>
                <c:pt idx="1091">
                  <c:v>1.8266217712747777</c:v>
                </c:pt>
                <c:pt idx="1092">
                  <c:v>1.8369103373236397</c:v>
                </c:pt>
                <c:pt idx="1093">
                  <c:v>1.8394521593071529</c:v>
                </c:pt>
                <c:pt idx="1094">
                  <c:v>1.8452089475069291</c:v>
                </c:pt>
                <c:pt idx="1095">
                  <c:v>1.8458652733064058</c:v>
                </c:pt>
                <c:pt idx="1096">
                  <c:v>1.8480341472967141</c:v>
                </c:pt>
                <c:pt idx="1097">
                  <c:v>1.8507700143585855</c:v>
                </c:pt>
                <c:pt idx="1098">
                  <c:v>1.8542757712378883</c:v>
                </c:pt>
                <c:pt idx="1099">
                  <c:v>1.8640695840396413</c:v>
                </c:pt>
                <c:pt idx="1100">
                  <c:v>1.8818514247964051</c:v>
                </c:pt>
                <c:pt idx="1101">
                  <c:v>1.8956407562466759</c:v>
                </c:pt>
                <c:pt idx="1102">
                  <c:v>1.8986328383648476</c:v>
                </c:pt>
                <c:pt idx="1103">
                  <c:v>1.9056456691926735</c:v>
                </c:pt>
                <c:pt idx="1104">
                  <c:v>1.9077988222489375</c:v>
                </c:pt>
                <c:pt idx="1105">
                  <c:v>1.9128204049340114</c:v>
                </c:pt>
                <c:pt idx="1106">
                  <c:v>1.917767134615662</c:v>
                </c:pt>
                <c:pt idx="1107">
                  <c:v>1.9266556150436582</c:v>
                </c:pt>
                <c:pt idx="1108">
                  <c:v>1.9391614085262012</c:v>
                </c:pt>
                <c:pt idx="1109">
                  <c:v>1.9454386510873252</c:v>
                </c:pt>
                <c:pt idx="1110">
                  <c:v>1.9554593814128918</c:v>
                </c:pt>
                <c:pt idx="1111">
                  <c:v>1.9562638792519664</c:v>
                </c:pt>
                <c:pt idx="1112">
                  <c:v>1.9647575595399489</c:v>
                </c:pt>
                <c:pt idx="1113">
                  <c:v>1.9674545947160431</c:v>
                </c:pt>
                <c:pt idx="1114">
                  <c:v>1.9719471402915008</c:v>
                </c:pt>
                <c:pt idx="1115">
                  <c:v>1.9822880122244459</c:v>
                </c:pt>
                <c:pt idx="1116">
                  <c:v>1.9841985033962881</c:v>
                </c:pt>
                <c:pt idx="1117">
                  <c:v>1.9933332028531012</c:v>
                </c:pt>
                <c:pt idx="1118">
                  <c:v>2.0048955208330339</c:v>
                </c:pt>
                <c:pt idx="1119">
                  <c:v>2.0187323329093818</c:v>
                </c:pt>
                <c:pt idx="1120">
                  <c:v>2.0204806840204306</c:v>
                </c:pt>
                <c:pt idx="1121">
                  <c:v>2.0214344275349103</c:v>
                </c:pt>
                <c:pt idx="1122">
                  <c:v>2.0283320657322879</c:v>
                </c:pt>
                <c:pt idx="1123">
                  <c:v>2.0372358600826845</c:v>
                </c:pt>
                <c:pt idx="1124">
                  <c:v>2.0417337060916214</c:v>
                </c:pt>
                <c:pt idx="1125">
                  <c:v>2.0561214248511996</c:v>
                </c:pt>
                <c:pt idx="1126">
                  <c:v>2.0606462423258671</c:v>
                </c:pt>
                <c:pt idx="1127">
                  <c:v>2.0696645776522193</c:v>
                </c:pt>
                <c:pt idx="1128">
                  <c:v>2.0723492830685624</c:v>
                </c:pt>
                <c:pt idx="1129">
                  <c:v>2.0896637188615816</c:v>
                </c:pt>
                <c:pt idx="1130">
                  <c:v>2.1013686389617829</c:v>
                </c:pt>
                <c:pt idx="1131">
                  <c:v>2.1021405481129949</c:v>
                </c:pt>
                <c:pt idx="1132">
                  <c:v>2.1062490342897222</c:v>
                </c:pt>
                <c:pt idx="1133">
                  <c:v>2.1164929505297105</c:v>
                </c:pt>
                <c:pt idx="1134">
                  <c:v>2.141372940223758</c:v>
                </c:pt>
                <c:pt idx="1135">
                  <c:v>2.1497150859778258</c:v>
                </c:pt>
                <c:pt idx="1136">
                  <c:v>2.1511338340748258</c:v>
                </c:pt>
                <c:pt idx="1137">
                  <c:v>2.153072658731789</c:v>
                </c:pt>
                <c:pt idx="1138">
                  <c:v>2.1672010765469327</c:v>
                </c:pt>
                <c:pt idx="1139">
                  <c:v>2.1697622817064754</c:v>
                </c:pt>
                <c:pt idx="1140">
                  <c:v>2.1726273253328192</c:v>
                </c:pt>
                <c:pt idx="1141">
                  <c:v>2.1755494130885191</c:v>
                </c:pt>
                <c:pt idx="1142">
                  <c:v>2.2023681432489943</c:v>
                </c:pt>
                <c:pt idx="1143">
                  <c:v>2.2121349342138608</c:v>
                </c:pt>
                <c:pt idx="1144">
                  <c:v>2.2285272297426664</c:v>
                </c:pt>
                <c:pt idx="1145">
                  <c:v>2.2480648379628283</c:v>
                </c:pt>
                <c:pt idx="1146">
                  <c:v>2.2680412209120124</c:v>
                </c:pt>
                <c:pt idx="1147">
                  <c:v>2.2761717564094908</c:v>
                </c:pt>
                <c:pt idx="1148">
                  <c:v>2.2833791988595489</c:v>
                </c:pt>
                <c:pt idx="1149">
                  <c:v>2.2909966856527477</c:v>
                </c:pt>
                <c:pt idx="1150">
                  <c:v>2.3197070275156939</c:v>
                </c:pt>
                <c:pt idx="1151">
                  <c:v>2.3305886246380596</c:v>
                </c:pt>
                <c:pt idx="1152">
                  <c:v>2.3795082239777199</c:v>
                </c:pt>
                <c:pt idx="1153">
                  <c:v>2.3837350817680698</c:v>
                </c:pt>
                <c:pt idx="1154">
                  <c:v>2.3932886200343964</c:v>
                </c:pt>
                <c:pt idx="1155">
                  <c:v>2.4074238365497527</c:v>
                </c:pt>
                <c:pt idx="1156">
                  <c:v>2.466453</c:v>
                </c:pt>
                <c:pt idx="1157">
                  <c:v>2.4752060136625511</c:v>
                </c:pt>
                <c:pt idx="1158">
                  <c:v>2.4994132752247835</c:v>
                </c:pt>
                <c:pt idx="1159">
                  <c:v>2.5011945604560428</c:v>
                </c:pt>
                <c:pt idx="1160">
                  <c:v>2.5012080701312343</c:v>
                </c:pt>
                <c:pt idx="1161">
                  <c:v>2.5478169231315073</c:v>
                </c:pt>
                <c:pt idx="1162">
                  <c:v>2.5545547836811635</c:v>
                </c:pt>
                <c:pt idx="1163">
                  <c:v>2.559062537987129</c:v>
                </c:pt>
                <c:pt idx="1164">
                  <c:v>2.5664348702033815</c:v>
                </c:pt>
                <c:pt idx="1165">
                  <c:v>2.575748544889108</c:v>
                </c:pt>
                <c:pt idx="1166">
                  <c:v>2.5839909695716914</c:v>
                </c:pt>
                <c:pt idx="1167">
                  <c:v>2.6051486892839937</c:v>
                </c:pt>
                <c:pt idx="1168">
                  <c:v>2.6186773705550337</c:v>
                </c:pt>
                <c:pt idx="1169">
                  <c:v>2.6412484593271213</c:v>
                </c:pt>
                <c:pt idx="1170">
                  <c:v>2.6515089395764098</c:v>
                </c:pt>
                <c:pt idx="1171">
                  <c:v>2.6536082284670552</c:v>
                </c:pt>
                <c:pt idx="1172">
                  <c:v>2.6675594476215845</c:v>
                </c:pt>
                <c:pt idx="1173">
                  <c:v>2.7156991820243852</c:v>
                </c:pt>
                <c:pt idx="1174">
                  <c:v>2.7365741589169619</c:v>
                </c:pt>
                <c:pt idx="1175">
                  <c:v>2.7590151471167221</c:v>
                </c:pt>
                <c:pt idx="1176">
                  <c:v>2.7962422500000002</c:v>
                </c:pt>
                <c:pt idx="1177">
                  <c:v>2.79696875</c:v>
                </c:pt>
                <c:pt idx="1178">
                  <c:v>2.8384518146447144</c:v>
                </c:pt>
                <c:pt idx="1179">
                  <c:v>2.8398963693526591</c:v>
                </c:pt>
                <c:pt idx="1180">
                  <c:v>2.8615468644091027</c:v>
                </c:pt>
                <c:pt idx="1181">
                  <c:v>2.9280314832882248</c:v>
                </c:pt>
                <c:pt idx="1182">
                  <c:v>2.944406206124925</c:v>
                </c:pt>
                <c:pt idx="1183">
                  <c:v>2.9592710846853847</c:v>
                </c:pt>
                <c:pt idx="1184">
                  <c:v>2.9633169075126018</c:v>
                </c:pt>
                <c:pt idx="1185">
                  <c:v>3.0002463146734457</c:v>
                </c:pt>
                <c:pt idx="1186">
                  <c:v>3.066733992482928</c:v>
                </c:pt>
                <c:pt idx="1187">
                  <c:v>3.1886077853090713</c:v>
                </c:pt>
                <c:pt idx="1188">
                  <c:v>3.3043436666666666</c:v>
                </c:pt>
                <c:pt idx="1189">
                  <c:v>3.3297701133394679</c:v>
                </c:pt>
                <c:pt idx="1190">
                  <c:v>3.4680771019683054</c:v>
                </c:pt>
                <c:pt idx="1191">
                  <c:v>3.6881156381139686</c:v>
                </c:pt>
                <c:pt idx="1192">
                  <c:v>4.5109512953242241</c:v>
                </c:pt>
                <c:pt idx="1193">
                  <c:v>4.6341460854577603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4551320"/>
        <c:axId val="274551704"/>
      </c:scatterChart>
      <c:valAx>
        <c:axId val="27455132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274551704"/>
        <c:crosses val="autoZero"/>
        <c:crossBetween val="midCat"/>
      </c:valAx>
      <c:valAx>
        <c:axId val="274551704"/>
        <c:scaling>
          <c:orientation val="minMax"/>
        </c:scaling>
        <c:delete val="0"/>
        <c:axPos val="l"/>
        <c:majorGridlines/>
        <c:numFmt formatCode="_(&quot;$&quot;* #,##0.00_);_(&quot;$&quot;* \(#,##0.00\);_(&quot;$&quot;* &quot;-&quot;??_);_(@_)" sourceLinked="1"/>
        <c:majorTickMark val="out"/>
        <c:minorTickMark val="none"/>
        <c:tickLblPos val="nextTo"/>
        <c:crossAx val="2745513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09710161844587"/>
          <c:y val="0.10948447168419199"/>
          <c:w val="0.64300161947842627"/>
          <c:h val="0.65303092548214081"/>
        </c:manualLayout>
      </c:layout>
      <c:scatterChart>
        <c:scatterStyle val="lineMarker"/>
        <c:varyColors val="0"/>
        <c:ser>
          <c:idx val="0"/>
          <c:order val="0"/>
          <c:tx>
            <c:v>Egypt</c:v>
          </c:tx>
          <c:spPr>
            <a:ln w="28575">
              <a:noFill/>
            </a:ln>
          </c:spPr>
          <c:marker>
            <c:spPr>
              <a:solidFill>
                <a:schemeClr val="tx1">
                  <a:lumMod val="50000"/>
                </a:schemeClr>
              </a:solidFill>
              <a:ln>
                <a:noFill/>
              </a:ln>
            </c:spPr>
          </c:marker>
          <c:xVal>
            <c:numRef>
              <c:f>Sheet1!$E$185:$E$192</c:f>
              <c:numCache>
                <c:formatCode>_(* #,##0_);_(* \(#,##0\);_(* "-"??_);_(@_)</c:formatCode>
                <c:ptCount val="8"/>
                <c:pt idx="0">
                  <c:v>213476.23150684868</c:v>
                </c:pt>
                <c:pt idx="1">
                  <c:v>947261.30410958896</c:v>
                </c:pt>
                <c:pt idx="2">
                  <c:v>174101.06849314942</c:v>
                </c:pt>
                <c:pt idx="3">
                  <c:v>295556.82739726029</c:v>
                </c:pt>
                <c:pt idx="4">
                  <c:v>509945.33972602739</c:v>
                </c:pt>
                <c:pt idx="5">
                  <c:v>167606.73150684868</c:v>
                </c:pt>
                <c:pt idx="6">
                  <c:v>232491.32602739599</c:v>
                </c:pt>
                <c:pt idx="7">
                  <c:v>139764.90958904068</c:v>
                </c:pt>
              </c:numCache>
            </c:numRef>
          </c:xVal>
          <c:yVal>
            <c:numRef>
              <c:f>Sheet1!$F$185:$F$192</c:f>
              <c:numCache>
                <c:formatCode>_(* #,##0.00_);_(* \(#,##0.00\);_(* "-"??_);_(@_)</c:formatCode>
                <c:ptCount val="8"/>
                <c:pt idx="0">
                  <c:v>0.26197995325250545</c:v>
                </c:pt>
                <c:pt idx="1">
                  <c:v>0.16312189346686379</c:v>
                </c:pt>
                <c:pt idx="2">
                  <c:v>0.70841731200378577</c:v>
                </c:pt>
                <c:pt idx="3">
                  <c:v>0.21894372361017941</c:v>
                </c:pt>
                <c:pt idx="4">
                  <c:v>0.17427552495835733</c:v>
                </c:pt>
                <c:pt idx="5">
                  <c:v>0.31465576700527437</c:v>
                </c:pt>
                <c:pt idx="6">
                  <c:v>0.10183755389831355</c:v>
                </c:pt>
                <c:pt idx="7">
                  <c:v>0.48371856992266593</c:v>
                </c:pt>
              </c:numCache>
            </c:numRef>
          </c:yVal>
          <c:smooth val="0"/>
        </c:ser>
        <c:ser>
          <c:idx val="1"/>
          <c:order val="1"/>
          <c:tx>
            <c:v>Brazil</c:v>
          </c:tx>
          <c:spPr>
            <a:ln w="28575">
              <a:noFill/>
            </a:ln>
          </c:spPr>
          <c:xVal>
            <c:numRef>
              <c:f>Sheet1!$E$193:$E$202</c:f>
              <c:numCache>
                <c:formatCode>_(* #,##0_);_(* \(#,##0\);_(* "-"??_);_(@_)</c:formatCode>
                <c:ptCount val="10"/>
                <c:pt idx="0">
                  <c:v>44274.438356164392</c:v>
                </c:pt>
                <c:pt idx="1">
                  <c:v>135716.27397260311</c:v>
                </c:pt>
                <c:pt idx="2">
                  <c:v>612331.50684931502</c:v>
                </c:pt>
                <c:pt idx="3">
                  <c:v>560595.17808219173</c:v>
                </c:pt>
                <c:pt idx="4">
                  <c:v>225865.50684931641</c:v>
                </c:pt>
                <c:pt idx="5" formatCode="0">
                  <c:v>662490.90410958836</c:v>
                </c:pt>
                <c:pt idx="6">
                  <c:v>462338.68493150687</c:v>
                </c:pt>
                <c:pt idx="7">
                  <c:v>398495.97260274022</c:v>
                </c:pt>
                <c:pt idx="8">
                  <c:v>170499.72602739726</c:v>
                </c:pt>
                <c:pt idx="9">
                  <c:v>51410.958904109611</c:v>
                </c:pt>
              </c:numCache>
            </c:numRef>
          </c:xVal>
          <c:yVal>
            <c:numRef>
              <c:f>Sheet1!$F$193:$F$202</c:f>
              <c:numCache>
                <c:formatCode>_(* #,##0.00_);_(* \(#,##0.00\);_(* "-"??_);_(@_)</c:formatCode>
                <c:ptCount val="10"/>
                <c:pt idx="0">
                  <c:v>0.87529834153972463</c:v>
                </c:pt>
                <c:pt idx="1">
                  <c:v>0.79788293224139661</c:v>
                </c:pt>
                <c:pt idx="2">
                  <c:v>0.7189050608274683</c:v>
                </c:pt>
                <c:pt idx="3">
                  <c:v>1.2429634472637778</c:v>
                </c:pt>
                <c:pt idx="4">
                  <c:v>1.2670960327827532</c:v>
                </c:pt>
                <c:pt idx="5" formatCode="0.00">
                  <c:v>1.936427144742819</c:v>
                </c:pt>
                <c:pt idx="6">
                  <c:v>0.78943207262753823</c:v>
                </c:pt>
                <c:pt idx="7">
                  <c:v>0.84179486387962044</c:v>
                </c:pt>
                <c:pt idx="8">
                  <c:v>1.0209774972522352</c:v>
                </c:pt>
                <c:pt idx="9">
                  <c:v>1.1770317079669597</c:v>
                </c:pt>
              </c:numCache>
            </c:numRef>
          </c:yVal>
          <c:smooth val="0"/>
        </c:ser>
        <c:ser>
          <c:idx val="2"/>
          <c:order val="2"/>
          <c:tx>
            <c:v>Russia</c:v>
          </c:tx>
          <c:spPr>
            <a:ln w="28575">
              <a:noFill/>
            </a:ln>
          </c:spPr>
          <c:xVal>
            <c:numRef>
              <c:f>Sheet1!$E$203:$E$212</c:f>
              <c:numCache>
                <c:formatCode>_(* #,##0_);_(* \(#,##0\);_(* "-"??_);_(@_)</c:formatCode>
                <c:ptCount val="10"/>
                <c:pt idx="0">
                  <c:v>321034.83365949121</c:v>
                </c:pt>
                <c:pt idx="1">
                  <c:v>320720.15655577253</c:v>
                </c:pt>
                <c:pt idx="2">
                  <c:v>796374.16829745704</c:v>
                </c:pt>
                <c:pt idx="3">
                  <c:v>942905.67514676636</c:v>
                </c:pt>
                <c:pt idx="4">
                  <c:v>876715.45988258405</c:v>
                </c:pt>
                <c:pt idx="5">
                  <c:v>198404.69667318978</c:v>
                </c:pt>
                <c:pt idx="6">
                  <c:v>73506.066536203318</c:v>
                </c:pt>
                <c:pt idx="7">
                  <c:v>35004.305283757334</c:v>
                </c:pt>
                <c:pt idx="8">
                  <c:v>207481.80039138946</c:v>
                </c:pt>
                <c:pt idx="9">
                  <c:v>43542.857142857138</c:v>
                </c:pt>
              </c:numCache>
            </c:numRef>
          </c:xVal>
          <c:yVal>
            <c:numRef>
              <c:f>Sheet1!$F$203:$F$212</c:f>
              <c:numCache>
                <c:formatCode>_(* #,##0.00_);_(* \(#,##0.00\);_(* "-"??_);_(@_)</c:formatCode>
                <c:ptCount val="10"/>
                <c:pt idx="0">
                  <c:v>0.25896562486284824</c:v>
                </c:pt>
                <c:pt idx="1">
                  <c:v>0.36901200820072338</c:v>
                </c:pt>
                <c:pt idx="2">
                  <c:v>0.49918264580761801</c:v>
                </c:pt>
                <c:pt idx="3">
                  <c:v>0.3402644280659699</c:v>
                </c:pt>
                <c:pt idx="4">
                  <c:v>0.61899153931593165</c:v>
                </c:pt>
                <c:pt idx="5">
                  <c:v>0.45233269681451282</c:v>
                </c:pt>
                <c:pt idx="6">
                  <c:v>1.1663187936616197</c:v>
                </c:pt>
                <c:pt idx="7">
                  <c:v>1.3962979113556151</c:v>
                </c:pt>
                <c:pt idx="8">
                  <c:v>0.74541873854024399</c:v>
                </c:pt>
                <c:pt idx="9">
                  <c:v>0.19393898536655549</c:v>
                </c:pt>
              </c:numCache>
            </c:numRef>
          </c:yVal>
          <c:smooth val="0"/>
        </c:ser>
        <c:ser>
          <c:idx val="3"/>
          <c:order val="3"/>
          <c:tx>
            <c:v>India</c:v>
          </c:tx>
          <c:spPr>
            <a:ln w="28575">
              <a:noFill/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xVal>
            <c:numRef>
              <c:f>Sheet1!$E$221:$E$230</c:f>
              <c:numCache>
                <c:formatCode>_(* #,##0_);_(* \(#,##0\);_(* "-"??_);_(@_)</c:formatCode>
                <c:ptCount val="10"/>
                <c:pt idx="0">
                  <c:v>61461.369863013584</c:v>
                </c:pt>
                <c:pt idx="1">
                  <c:v>619749.31506849313</c:v>
                </c:pt>
                <c:pt idx="2">
                  <c:v>667342.72602739744</c:v>
                </c:pt>
                <c:pt idx="3">
                  <c:v>762191.78082191781</c:v>
                </c:pt>
                <c:pt idx="4">
                  <c:v>915506.84931506834</c:v>
                </c:pt>
                <c:pt idx="5">
                  <c:v>792315.06849315064</c:v>
                </c:pt>
                <c:pt idx="6">
                  <c:v>73033.065753424642</c:v>
                </c:pt>
                <c:pt idx="7">
                  <c:v>150283.83561643798</c:v>
                </c:pt>
                <c:pt idx="8">
                  <c:v>350643.83561643836</c:v>
                </c:pt>
                <c:pt idx="9">
                  <c:v>292309.58904109598</c:v>
                </c:pt>
              </c:numCache>
            </c:numRef>
          </c:xVal>
          <c:yVal>
            <c:numRef>
              <c:f>Sheet1!$F$221:$F$230</c:f>
              <c:numCache>
                <c:formatCode>_(* #,##0.00_);_(* \(#,##0.00\);_(* "-"??_);_(@_)</c:formatCode>
                <c:ptCount val="10"/>
                <c:pt idx="0">
                  <c:v>1.4073880909714978</c:v>
                </c:pt>
                <c:pt idx="1">
                  <c:v>1.1697213411520708</c:v>
                </c:pt>
                <c:pt idx="2">
                  <c:v>1.4071630114110918</c:v>
                </c:pt>
                <c:pt idx="3">
                  <c:v>0.27621657081236728</c:v>
                </c:pt>
                <c:pt idx="4">
                  <c:v>1.912565702058894</c:v>
                </c:pt>
                <c:pt idx="5">
                  <c:v>0.34632687287125097</c:v>
                </c:pt>
                <c:pt idx="6">
                  <c:v>0.48306886252198444</c:v>
                </c:pt>
                <c:pt idx="7">
                  <c:v>0.50908378094144446</c:v>
                </c:pt>
                <c:pt idx="8">
                  <c:v>0.2843270540323809</c:v>
                </c:pt>
                <c:pt idx="9">
                  <c:v>0.22920903901849413</c:v>
                </c:pt>
              </c:numCache>
            </c:numRef>
          </c:yVal>
          <c:smooth val="0"/>
        </c:ser>
        <c:ser>
          <c:idx val="4"/>
          <c:order val="4"/>
          <c:tx>
            <c:v>China</c:v>
          </c:tx>
          <c:spPr>
            <a:ln w="28575">
              <a:noFill/>
            </a:ln>
          </c:spPr>
          <c:xVal>
            <c:numRef>
              <c:f>Sheet1!$E$213:$E$220</c:f>
              <c:numCache>
                <c:formatCode>_(* #,##0_);_(* \(#,##0\);_(* "-"??_);_(@_)</c:formatCode>
                <c:ptCount val="8"/>
                <c:pt idx="0">
                  <c:v>53342.465753424658</c:v>
                </c:pt>
                <c:pt idx="1">
                  <c:v>42410.958904109611</c:v>
                </c:pt>
                <c:pt idx="2">
                  <c:v>30410.958904109721</c:v>
                </c:pt>
                <c:pt idx="3">
                  <c:v>65753.424657534255</c:v>
                </c:pt>
                <c:pt idx="4">
                  <c:v>472438.35616438359</c:v>
                </c:pt>
                <c:pt idx="5">
                  <c:v>117726.02739726027</c:v>
                </c:pt>
                <c:pt idx="6">
                  <c:v>116589.04109589041</c:v>
                </c:pt>
                <c:pt idx="7">
                  <c:v>164794.5205479452</c:v>
                </c:pt>
              </c:numCache>
            </c:numRef>
          </c:xVal>
          <c:yVal>
            <c:numRef>
              <c:f>Sheet1!$F$213:$F$220</c:f>
              <c:numCache>
                <c:formatCode>_(* #,##0.00_);_(* \(#,##0.00\);_(* "-"??_);_(@_)</c:formatCode>
                <c:ptCount val="8"/>
                <c:pt idx="0">
                  <c:v>0.29840780688238522</c:v>
                </c:pt>
                <c:pt idx="1">
                  <c:v>0.46834625322997714</c:v>
                </c:pt>
                <c:pt idx="2">
                  <c:v>0.40630630630630632</c:v>
                </c:pt>
                <c:pt idx="3">
                  <c:v>0.25833333333333325</c:v>
                </c:pt>
                <c:pt idx="4">
                  <c:v>0.46392948271862688</c:v>
                </c:pt>
                <c:pt idx="5">
                  <c:v>0.36560390970444939</c:v>
                </c:pt>
                <c:pt idx="6">
                  <c:v>0.64166372929150561</c:v>
                </c:pt>
                <c:pt idx="7">
                  <c:v>0.51537822111388265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344952"/>
        <c:axId val="274736888"/>
      </c:scatterChart>
      <c:valAx>
        <c:axId val="275344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="1" dirty="0"/>
                  <a:t>Utility size indicated by</a:t>
                </a:r>
                <a:r>
                  <a:rPr lang="en-US" b="1" baseline="0" dirty="0"/>
                  <a:t> water billed (m</a:t>
                </a:r>
                <a:r>
                  <a:rPr lang="en-US" b="1" baseline="30000" dirty="0"/>
                  <a:t>3</a:t>
                </a:r>
                <a:r>
                  <a:rPr lang="en-US" b="1" baseline="0" dirty="0"/>
                  <a:t>/day</a:t>
                </a:r>
                <a:r>
                  <a:rPr lang="en-US" baseline="0" dirty="0"/>
                  <a:t>) </a:t>
                </a:r>
                <a:endParaRPr lang="en-US" dirty="0"/>
              </a:p>
            </c:rich>
          </c:tx>
          <c:overlay val="0"/>
        </c:title>
        <c:numFmt formatCode="_(* #,##0_);_(* \(#,##0\);_(* &quot;-&quot;??_);_(@_)" sourceLinked="1"/>
        <c:majorTickMark val="cross"/>
        <c:minorTickMark val="none"/>
        <c:tickLblPos val="nextTo"/>
        <c:crossAx val="274736888"/>
        <c:crosses val="autoZero"/>
        <c:crossBetween val="midCat"/>
      </c:valAx>
      <c:valAx>
        <c:axId val="2747368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Electricity us</a:t>
                </a:r>
                <a:r>
                  <a:rPr lang="en-US" baseline="0" dirty="0"/>
                  <a:t>e per cubic water billed (kWh/m</a:t>
                </a:r>
                <a:r>
                  <a:rPr lang="en-US" baseline="30000" dirty="0"/>
                  <a:t>3</a:t>
                </a:r>
                <a:r>
                  <a:rPr lang="en-US" baseline="0" dirty="0"/>
                  <a:t>)</a:t>
                </a:r>
                <a:endParaRPr lang="en-US" dirty="0"/>
              </a:p>
            </c:rich>
          </c:tx>
          <c:overlay val="0"/>
        </c:title>
        <c:numFmt formatCode="_(* #,##0.00_);_(* \(#,##0.00\);_(* &quot;-&quot;??_);_(@_)" sourceLinked="1"/>
        <c:majorTickMark val="none"/>
        <c:minorTickMark val="none"/>
        <c:tickLblPos val="nextTo"/>
        <c:crossAx val="275344952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0.07015</cdr:x>
      <cdr:y>0.12412</cdr:y>
    </cdr:from>
    <cdr:to>
      <cdr:x>0.15784</cdr:x>
      <cdr:y>0.65608</cdr:y>
    </cdr:to>
    <cdr:sp macro="" textlink="">
      <cdr:nvSpPr>
        <cdr:cNvPr id="3" name="Straight Arrow Connector 2"/>
        <cdr:cNvSpPr/>
      </cdr:nvSpPr>
      <cdr:spPr>
        <a:xfrm xmlns:a="http://schemas.openxmlformats.org/drawingml/2006/main" flipV="1">
          <a:off x="304800" y="533400"/>
          <a:ext cx="381000" cy="228600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0.04384</cdr:x>
      <cdr:y>0.68848</cdr:y>
    </cdr:from>
    <cdr:to>
      <cdr:x>0.15784</cdr:x>
      <cdr:y>0.88659</cdr:y>
    </cdr:to>
    <cdr:sp macro="" textlink="">
      <cdr:nvSpPr>
        <cdr:cNvPr id="5" name="Straight Arrow Connector 4"/>
        <cdr:cNvSpPr/>
      </cdr:nvSpPr>
      <cdr:spPr>
        <a:xfrm xmlns:a="http://schemas.openxmlformats.org/drawingml/2006/main">
          <a:off x="190500" y="2958644"/>
          <a:ext cx="495300" cy="85135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0.73657</cdr:x>
      <cdr:y>0.07093</cdr:y>
    </cdr:from>
    <cdr:to>
      <cdr:x>0.9821</cdr:x>
      <cdr:y>0.10639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200400" y="304800"/>
          <a:ext cx="10668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600" dirty="0" smtClean="0"/>
            <a:t>% water produced</a:t>
          </a:r>
          <a:endParaRPr lang="en-US" sz="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0.01964</cdr:x>
      <cdr:y>0</cdr:y>
    </cdr:from>
    <cdr:to>
      <cdr:x>1</cdr:x>
      <cdr:y>0.06969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55575" y="0"/>
          <a:ext cx="3962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0.03849</cdr:x>
      <cdr:y>0</cdr:y>
    </cdr:from>
    <cdr:to>
      <cdr:x>1</cdr:x>
      <cdr:y>0.06969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5575" y="0"/>
          <a:ext cx="38862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Electricity Intensity of Water Billed, </a:t>
          </a:r>
          <a:r>
            <a:rPr lang="en-US" b="1" dirty="0"/>
            <a:t>S</a:t>
          </a:r>
          <a:r>
            <a:rPr lang="en-US" sz="1100" b="1" dirty="0" smtClean="0"/>
            <a:t>elected Countries 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0.03849</cdr:x>
      <cdr:y>0.87114</cdr:y>
    </cdr:from>
    <cdr:to>
      <cdr:x>0.96229</cdr:x>
      <cdr:y>0.9931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5575" y="3810000"/>
          <a:ext cx="37338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0.01964</cdr:x>
      <cdr:y>0.87114</cdr:y>
    </cdr:from>
    <cdr:to>
      <cdr:x>1</cdr:x>
      <cdr:y>0.9931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9375" y="3810000"/>
          <a:ext cx="39624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0.01964</cdr:x>
      <cdr:y>0.86667</cdr:y>
    </cdr:from>
    <cdr:to>
      <cdr:x>0.98115</cdr:x>
      <cdr:y>0.9931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9375" y="3962400"/>
          <a:ext cx="3886200" cy="5780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 smtClean="0"/>
            <a:t>Note: water billed may not indicate water delivered  due to incomplete metering, pilferage , and other issues</a:t>
          </a:r>
        </a:p>
        <a:p xmlns:a="http://schemas.openxmlformats.org/drawingml/2006/main">
          <a:r>
            <a:rPr lang="en-US" sz="1000" dirty="0" smtClean="0"/>
            <a:t>Source: IBNET</a:t>
          </a:r>
          <a:endParaRPr lang="en-US" sz="1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143B8-1842-4780-8227-77F2AC94DEC3}" type="datetimeFigureOut">
              <a:rPr lang="en-US" smtClean="0"/>
              <a:pPr/>
              <a:t>1/16/2015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79913"/>
            <a:ext cx="5546725" cy="4148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6F914-6544-4CBF-8BEE-F3FDBC823A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8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38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0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A98-A725-467D-A80A-7EE59CDD28C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18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47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82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4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45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36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22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57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F914-6544-4CBF-8BEE-F3FDBC823AA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23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7696200" y="2819400"/>
            <a:ext cx="1347850" cy="22098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 preferRelativeResize="0"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75" y="5105400"/>
            <a:ext cx="2181225" cy="1622584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 preferRelativeResize="0"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5105400"/>
            <a:ext cx="2177415" cy="1622145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2B1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47F28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625" y="5105400"/>
            <a:ext cx="2181225" cy="1622145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575" y="5105400"/>
            <a:ext cx="2181225" cy="1622145"/>
          </a:xfrm>
          <a:prstGeom prst="rect">
            <a:avLst/>
          </a:prstGeom>
          <a:ln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57975" y="260428"/>
            <a:ext cx="2486025" cy="82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608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62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288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811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33600"/>
            <a:ext cx="4041775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40" b="1" i="0" cap="all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61546" y="6288024"/>
            <a:ext cx="138245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1000" y="4038600"/>
            <a:ext cx="8229601" cy="1442587"/>
          </a:xfrm>
        </p:spPr>
        <p:txBody>
          <a:bodyPr anchor="b">
            <a:noAutofit/>
          </a:bodyPr>
          <a:lstStyle>
            <a:lvl1pPr marL="0" indent="0" algn="r">
              <a:buClr>
                <a:schemeClr val="accent2"/>
              </a:buClr>
              <a:buFont typeface="Webdings" pitchFamily="18" charset="2"/>
              <a:buChar char="n"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Enter Agenda Items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2B1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           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9" name="Picture 2" descr="https://twimg0-a.akamaihd.net/profile_images/1832913875/wsp-logo-twitter-icon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75834"/>
            <a:ext cx="453591" cy="45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811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33600"/>
            <a:ext cx="4041775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811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33600"/>
            <a:ext cx="4041775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811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33600"/>
            <a:ext cx="4041775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811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33600"/>
            <a:ext cx="4041775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811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33600"/>
            <a:ext cx="4041775" cy="3992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1600" y="6324600"/>
            <a:ext cx="2133600" cy="365125"/>
          </a:xfrm>
        </p:spPr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105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1295400"/>
            <a:ext cx="5105400" cy="1408176"/>
          </a:xfrm>
        </p:spPr>
        <p:txBody>
          <a:bodyPr anchor="b">
            <a:normAutofit/>
          </a:bodyPr>
          <a:lstStyle>
            <a:lvl1pPr marL="0" indent="0" algn="r">
              <a:buNone/>
              <a:defRPr sz="2200" b="0" cap="small" baseline="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3322320"/>
            <a:ext cx="7391400" cy="16764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696200" y="2819400"/>
            <a:ext cx="1347850" cy="22098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 preferRelativeResize="0"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75" y="5105400"/>
            <a:ext cx="2181225" cy="1622584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 preferRelativeResize="0"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5105400"/>
            <a:ext cx="2177415" cy="1622145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2B1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47F28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625" y="5105400"/>
            <a:ext cx="2181225" cy="1622145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575" y="5105400"/>
            <a:ext cx="2181225" cy="1622145"/>
          </a:xfrm>
          <a:prstGeom prst="rect">
            <a:avLst/>
          </a:prstGeom>
          <a:ln>
            <a:noFill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57975" y="260428"/>
            <a:ext cx="2486025" cy="82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4648200" y="3810000"/>
            <a:ext cx="4038600" cy="23164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4648200" y="1371600"/>
            <a:ext cx="4038600" cy="2286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8"/>
          <p:cNvSpPr>
            <a:spLocks noGrp="1"/>
          </p:cNvSpPr>
          <p:nvPr>
            <p:ph sz="quarter" idx="15"/>
          </p:nvPr>
        </p:nvSpPr>
        <p:spPr>
          <a:xfrm>
            <a:off x="457200" y="1371600"/>
            <a:ext cx="4038600" cy="2286000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8"/>
          <p:cNvSpPr>
            <a:spLocks noGrp="1"/>
          </p:cNvSpPr>
          <p:nvPr>
            <p:ph sz="quarter" idx="17"/>
          </p:nvPr>
        </p:nvSpPr>
        <p:spPr>
          <a:xfrm>
            <a:off x="457200" y="3810000"/>
            <a:ext cx="4038600" cy="2316480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56819" y="685800"/>
            <a:ext cx="8239125" cy="381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l">
              <a:buNone/>
              <a:defRPr lang="en-US" sz="2000" b="0" kern="1200" cap="small" baseline="0" dirty="0" smtClean="0">
                <a:solidFill>
                  <a:srgbClr val="2B1DE3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1400" y="1295400"/>
            <a:ext cx="5105400" cy="1408176"/>
          </a:xfrm>
        </p:spPr>
        <p:txBody>
          <a:bodyPr anchor="b">
            <a:normAutofit/>
          </a:bodyPr>
          <a:lstStyle>
            <a:lvl1pPr marL="0" indent="0" algn="r">
              <a:buNone/>
              <a:defRPr sz="2200" b="0" cap="small" baseline="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Contact Information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696200" y="2810256"/>
            <a:ext cx="1347850" cy="2209800"/>
          </a:xfrm>
          <a:prstGeom prst="rec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 preferRelativeResize="0"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75" y="5105400"/>
            <a:ext cx="2181225" cy="1622584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 preferRelativeResize="0"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5105400"/>
            <a:ext cx="2177415" cy="1622145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2B1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47F28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625" y="5105400"/>
            <a:ext cx="2181225" cy="1622145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575" y="5105400"/>
            <a:ext cx="2181225" cy="1622145"/>
          </a:xfrm>
          <a:prstGeom prst="rect">
            <a:avLst/>
          </a:prstGeom>
          <a:ln>
            <a:noFill/>
          </a:ln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57975" y="260428"/>
            <a:ext cx="2486025" cy="82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" y="2771775"/>
            <a:ext cx="7613717" cy="2296266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304800" y="35052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CC00"/>
                </a:solidFill>
              </a:rPr>
              <a:t>Thank</a:t>
            </a:r>
            <a:r>
              <a:rPr lang="en-US" sz="4400" baseline="0" dirty="0" smtClean="0">
                <a:solidFill>
                  <a:srgbClr val="FFCC00"/>
                </a:solidFill>
              </a:rPr>
              <a:t> You.</a:t>
            </a:r>
            <a:endParaRPr lang="en-US" sz="4400" dirty="0">
              <a:solidFill>
                <a:srgbClr val="FFCC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0" y="4343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The</a:t>
            </a:r>
            <a:r>
              <a:rPr lang="en-US" sz="1800" baseline="0" dirty="0" smtClean="0">
                <a:solidFill>
                  <a:schemeClr val="bg1"/>
                </a:solidFill>
              </a:rPr>
              <a:t> World Bank | 1818 H Street, NW | Washington DC, USA</a:t>
            </a:r>
          </a:p>
          <a:p>
            <a:pPr algn="ctr"/>
            <a:r>
              <a:rPr lang="en-US" sz="1800" baseline="0" dirty="0" smtClean="0">
                <a:solidFill>
                  <a:schemeClr val="bg1"/>
                </a:solidFill>
              </a:rPr>
              <a:t>www.esmap.com | esmap@worldbank.org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188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11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878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469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66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533400"/>
            <a:ext cx="9144000" cy="42672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1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WSP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BF244-95AD-4204-80E5-6E367B00C6D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61546" y="6288024"/>
            <a:ext cx="138245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 userDrawn="1"/>
        </p:nvGrpSpPr>
        <p:grpSpPr>
          <a:xfrm>
            <a:off x="28775" y="6248400"/>
            <a:ext cx="9025922" cy="84231"/>
            <a:chOff x="28775" y="6011768"/>
            <a:chExt cx="9025922" cy="84231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7" cstate="print"/>
            <a:stretch>
              <a:fillRect/>
            </a:stretch>
          </p:blipFill>
          <p:spPr>
            <a:xfrm rot="10800000">
              <a:off x="28775" y="6011768"/>
              <a:ext cx="8536739" cy="84231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 userDrawn="1"/>
          </p:nvSpPr>
          <p:spPr>
            <a:xfrm rot="10800000">
              <a:off x="8594289" y="6019799"/>
              <a:ext cx="460408" cy="762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6600"/>
                  </a:solidFill>
                </a:rPr>
                <a:t>           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pic>
        <p:nvPicPr>
          <p:cNvPr id="11" name="Picture 2" descr="https://twimg0-a.akamaihd.net/profile_images/1832913875/wsp-logo-twitter-icon.jpg"/>
          <p:cNvPicPr>
            <a:picLocks noChangeAspect="1" noChangeArrowheads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332632"/>
            <a:ext cx="525368" cy="52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1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649" r:id="rId20"/>
    <p:sldLayoutId id="2147483650" r:id="rId21"/>
    <p:sldLayoutId id="2147483662" r:id="rId22"/>
    <p:sldLayoutId id="2147483654" r:id="rId23"/>
    <p:sldLayoutId id="2147483660" r:id="rId2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hyperlink" Target="http://www.wsp.org/" TargetMode="External"/><Relationship Id="rId4" Type="http://schemas.openxmlformats.org/officeDocument/2006/relationships/image" Target="../media/image30.jpeg"/><Relationship Id="rId9" Type="http://schemas.openxmlformats.org/officeDocument/2006/relationships/hyperlink" Target="http://www.ib-net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SP_PPTbackgrounsREV_Part1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8" descr="wb logo with text_data fork onl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5638800"/>
            <a:ext cx="7429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143000" y="5029200"/>
            <a:ext cx="7543800" cy="83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2286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IBNET: Performance Benchmarking Gateway</a:t>
            </a:r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+ Application to Energy Efficiency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32004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Alexander Danilenko, Manuel </a:t>
            </a:r>
            <a:r>
              <a:rPr lang="en-US" sz="2000" b="1" dirty="0" err="1" smtClean="0"/>
              <a:t>Mariño</a:t>
            </a:r>
            <a:endParaRPr lang="en-US" sz="2000" b="1" dirty="0" smtClean="0"/>
          </a:p>
          <a:p>
            <a:pPr algn="ctr"/>
            <a:r>
              <a:rPr lang="en-US" sz="2000" b="1" dirty="0"/>
              <a:t>a</a:t>
            </a:r>
            <a:r>
              <a:rPr lang="en-US" sz="2000" b="1" dirty="0" smtClean="0"/>
              <a:t>nd </a:t>
            </a:r>
            <a:r>
              <a:rPr lang="en-US" sz="2000" b="1" dirty="0" err="1" smtClean="0"/>
              <a:t>Feng</a:t>
            </a:r>
            <a:r>
              <a:rPr lang="en-US" sz="2000" b="1" dirty="0" smtClean="0"/>
              <a:t> Liu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81200" y="5486400"/>
            <a:ext cx="5867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pPr algn="ctr"/>
            <a:r>
              <a:rPr lang="en-US" dirty="0" smtClean="0"/>
              <a:t>Water and Sanitation Program, World Bank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4419600"/>
            <a:ext cx="7315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Nadi</a:t>
            </a:r>
            <a:r>
              <a:rPr lang="en-US" sz="1400" b="1" dirty="0" smtClean="0"/>
              <a:t>, Fiji </a:t>
            </a:r>
          </a:p>
          <a:p>
            <a:pPr algn="ctr"/>
            <a:r>
              <a:rPr lang="en-US" sz="1400" b="1" dirty="0" smtClean="0"/>
              <a:t>Pacific – Regional Water and Energy Seminar</a:t>
            </a:r>
          </a:p>
          <a:p>
            <a:pPr algn="ctr"/>
            <a:r>
              <a:rPr lang="en-US" sz="1400" b="1" dirty="0" smtClean="0"/>
              <a:t>Exchange of Best </a:t>
            </a:r>
            <a:r>
              <a:rPr lang="en-US" sz="1400" b="1" smtClean="0"/>
              <a:t>Prectices</a:t>
            </a:r>
            <a:endParaRPr lang="en-US" sz="1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94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Recent World Bank Projects </a:t>
            </a:r>
            <a:r>
              <a:rPr lang="en-US" dirty="0"/>
              <a:t>W</a:t>
            </a:r>
            <a:r>
              <a:rPr lang="en-US" dirty="0" smtClean="0"/>
              <a:t>orth </a:t>
            </a:r>
            <a:r>
              <a:rPr lang="en-US" dirty="0"/>
              <a:t>N</a:t>
            </a:r>
            <a:r>
              <a:rPr lang="en-US" dirty="0" smtClean="0"/>
              <a:t>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229601" cy="4724400"/>
          </a:xfrm>
        </p:spPr>
        <p:txBody>
          <a:bodyPr anchor="t"/>
          <a:lstStyle/>
          <a:p>
            <a:pPr algn="l"/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Pilot output-based financing for EE improvements at WWUs in Mexico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A US$25 million TA loan (PATME) from 2005 to 2010.  A set of performance </a:t>
            </a:r>
            <a:br>
              <a:rPr lang="en-US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    indicators (including EE) were developed and applied to 80 utilities</a:t>
            </a:r>
          </a:p>
          <a:p>
            <a:pPr lvl="1">
              <a:buFont typeface="Wingdings" pitchFamily="2" charset="2"/>
              <a:buChar char="ü"/>
            </a:pP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A US100 million investment loan (PROME) followed .  A $5 million pilot for</a:t>
            </a:r>
            <a:b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   investments linked to results of electricity savings, water savings, and </a:t>
            </a:r>
            <a:r>
              <a:rPr lang="en-US" cap="none" dirty="0" err="1" smtClean="0">
                <a:solidFill>
                  <a:schemeClr val="tx1">
                    <a:lumMod val="50000"/>
                  </a:schemeClr>
                </a:solidFill>
              </a:rPr>
              <a:t>billi</a:t>
            </a:r>
            <a:endParaRPr lang="en-US" cap="none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l"/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Develop comprehensive energy management strategy and implementation plan at Uruguay’s national WWU</a:t>
            </a:r>
          </a:p>
          <a:p>
            <a:pPr lvl="1">
              <a:buFont typeface="Wingdings" pitchFamily="2" charset="2"/>
              <a:buChar char="ü"/>
            </a:pP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Part of an on-going $60 million investment loan to OSE (2012-2017): </a:t>
            </a:r>
            <a:b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  OSE Response to Climate Change, includes asset management and EE actions</a:t>
            </a:r>
          </a:p>
          <a:p>
            <a:pPr algn="l"/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Embed energy management best practices in water utility operational </a:t>
            </a:r>
            <a:b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  manual in India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Part of a large investment operation under preparation </a:t>
            </a:r>
            <a:endParaRPr lang="en-US" cap="none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2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Urban Water Supply and Sanitation </a:t>
            </a:r>
            <a:br>
              <a:rPr lang="en-US" dirty="0" smtClean="0"/>
            </a:br>
            <a:r>
              <a:rPr lang="en-US" dirty="0" smtClean="0"/>
              <a:t>Global Context and Trends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39762"/>
          </a:xfrm>
        </p:spPr>
        <p:txBody>
          <a:bodyPr anchor="t">
            <a:noAutofit/>
          </a:bodyPr>
          <a:lstStyle/>
          <a:p>
            <a:pPr algn="l"/>
            <a:r>
              <a:rPr lang="en-US" sz="2000" dirty="0" smtClean="0"/>
              <a:t>Non-revenue water,  energy cost in opex, and opex recovery</a:t>
            </a:r>
            <a:endParaRPr lang="en-US" sz="2000" cap="none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152400" y="1828800"/>
          <a:ext cx="4344988" cy="42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295400"/>
            <a:ext cx="4041775" cy="457200"/>
          </a:xfrm>
        </p:spPr>
        <p:txBody>
          <a:bodyPr anchor="t">
            <a:normAutofit/>
          </a:bodyPr>
          <a:lstStyle/>
          <a:p>
            <a:r>
              <a:rPr lang="en-US" sz="2000" dirty="0" smtClean="0"/>
              <a:t>Energy and cost drivers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5000"/>
            <a:ext cx="4041775" cy="422116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40% more people in cities by 2030 versus 2010</a:t>
            </a:r>
          </a:p>
          <a:p>
            <a:pPr>
              <a:spcAft>
                <a:spcPts val="600"/>
              </a:spcAft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Huge needs for modern wastewater treatment (Capacity increase in China: 16 to 122 million m</a:t>
            </a:r>
            <a:r>
              <a:rPr lang="en-US" sz="1800" baseline="30000" dirty="0" smtClean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/d, 1999-2009)</a:t>
            </a:r>
          </a:p>
          <a:p>
            <a:pPr>
              <a:spcAft>
                <a:spcPts val="600"/>
              </a:spcAft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More stringent health and environmental regulations and enforcement</a:t>
            </a:r>
          </a:p>
          <a:p>
            <a:pPr>
              <a:spcAft>
                <a:spcPts val="600"/>
              </a:spcAft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World oil prices (real) doubled from 1990 to 2010 and the rise is likely to continue in the next 20 years</a:t>
            </a:r>
          </a:p>
          <a:p>
            <a:pPr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Freshwater-short coastal areas are increasingly looking into desalination as an alternative</a:t>
            </a:r>
          </a:p>
          <a:p>
            <a:pPr>
              <a:buClr>
                <a:srgbClr val="EDA617"/>
              </a:buClr>
            </a:pP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Clr>
                <a:srgbClr val="EDA617"/>
              </a:buClr>
            </a:pP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2057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IBNET Data</a:t>
            </a:r>
          </a:p>
          <a:p>
            <a:r>
              <a:rPr lang="en-US" sz="1200" b="1" dirty="0" smtClean="0"/>
              <a:t>45 countries</a:t>
            </a:r>
          </a:p>
          <a:p>
            <a:r>
              <a:rPr lang="en-US" sz="1200" b="1" dirty="0" smtClean="0"/>
              <a:t>Mid/late 2000s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572000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Cambodia</a:t>
            </a:r>
            <a:endParaRPr lang="en-US" sz="8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7200" y="47244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0" y="4572000"/>
            <a:ext cx="609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Structure and Incentives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103812" y="1296849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Cost Structure and Incentives of Water Utilities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953000" y="2027237"/>
            <a:ext cx="4040188" cy="3382963"/>
          </a:xfrm>
        </p:spPr>
        <p:txBody>
          <a:bodyPr/>
          <a:lstStyle/>
          <a:p>
            <a:r>
              <a:rPr lang="en-US" dirty="0" smtClean="0"/>
              <a:t>Local nature of water services</a:t>
            </a:r>
          </a:p>
          <a:p>
            <a:r>
              <a:rPr lang="en-US" dirty="0" smtClean="0"/>
              <a:t>Incentives behind the cost reduction</a:t>
            </a:r>
          </a:p>
          <a:p>
            <a:r>
              <a:rPr lang="en-US" dirty="0" smtClean="0"/>
              <a:t>Significant upfront costs with limited guarantees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3115800"/>
              </p:ext>
            </p:extLst>
          </p:nvPr>
        </p:nvGraphicFramePr>
        <p:xfrm>
          <a:off x="713766" y="2057400"/>
          <a:ext cx="36576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75666" y="1219200"/>
            <a:ext cx="40588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Energy consumption (%) </a:t>
            </a:r>
          </a:p>
          <a:p>
            <a:r>
              <a:rPr lang="en-US" sz="2000" b="1" dirty="0" smtClean="0"/>
              <a:t>and water tariffs (US$/m3), 2009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6019800"/>
            <a:ext cx="1280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Source, IBNET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516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Financially Viable Energy-Saving Opportunities</a:t>
            </a:r>
            <a:br>
              <a:rPr lang="en-US" sz="2800" b="1" dirty="0" smtClean="0"/>
            </a:br>
            <a:r>
              <a:rPr lang="en-US" sz="2800" b="1" dirty="0" smtClean="0"/>
              <a:t>— Empirical findings from industrialized countries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8229601" cy="5105400"/>
          </a:xfrm>
        </p:spPr>
        <p:txBody>
          <a:bodyPr anchor="t"/>
          <a:lstStyle/>
          <a:p>
            <a:pPr algn="l"/>
            <a:r>
              <a:rPr lang="en-US" b="1" i="1" dirty="0" smtClean="0"/>
              <a:t> 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Pumps and pumping (common potential range: 5 to 30%)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5% to 10% by improving existing pumps,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3% to 7% through improvement to new pumping technology, and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Up to 30% possible through maintenance improvement and closer matching</a:t>
            </a:r>
            <a:br>
              <a:rPr lang="en-US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   of pumps to their duties (such as using VSDs)</a:t>
            </a:r>
          </a:p>
          <a:p>
            <a:pPr algn="l">
              <a:spcBef>
                <a:spcPts val="1200"/>
              </a:spcBef>
            </a:pPr>
            <a:r>
              <a:rPr lang="en-US" b="1" i="1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Aerobic sewage treatment (up to 50%)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Up to 50% possible on some aerobic wastewater systems by aligning control </a:t>
            </a:r>
            <a:br>
              <a:rPr lang="en-US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    parameters with the discharge requirements, and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Up to 25% in activated sludge process wastewater plant,</a:t>
            </a:r>
          </a:p>
          <a:p>
            <a:pPr algn="l">
              <a:spcBef>
                <a:spcPts val="1200"/>
              </a:spcBef>
            </a:pPr>
            <a:r>
              <a:rPr lang="en-US" b="1" i="1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Other opportunities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Up to 20% from drinking water processes, but energy use in this is low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Up to 15% improvement in building services, and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Up to 15% of the electricity use in activated-sludge wastewater treatment can</a:t>
            </a:r>
            <a:br>
              <a:rPr lang="en-US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    be generated using biogas from anaerobic sludge digestion</a:t>
            </a:r>
          </a:p>
          <a:p>
            <a:pPr algn="l">
              <a:spcBef>
                <a:spcPts val="1200"/>
              </a:spcBef>
              <a:buNone/>
            </a:pPr>
            <a:r>
              <a:rPr lang="en-US" sz="1000" b="1" cap="none" dirty="0" smtClean="0">
                <a:solidFill>
                  <a:schemeClr val="tx1">
                    <a:lumMod val="50000"/>
                  </a:schemeClr>
                </a:solidFill>
              </a:rPr>
              <a:t>Source:</a:t>
            </a:r>
            <a:r>
              <a:rPr lang="en-US" sz="1000" cap="none" dirty="0" smtClean="0">
                <a:solidFill>
                  <a:schemeClr val="tx1">
                    <a:lumMod val="50000"/>
                  </a:schemeClr>
                </a:solidFill>
              </a:rPr>
              <a:t> WERF, 2010, Energy Efficiency in the Water Industry: A Compendium of Best Practices and Case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Financially Viable Energy-Saving Opportunities</a:t>
            </a:r>
            <a:br>
              <a:rPr lang="en-US" sz="2400" b="1" dirty="0" smtClean="0"/>
            </a:br>
            <a:r>
              <a:rPr lang="en-US" sz="2400" b="1" dirty="0" smtClean="0"/>
              <a:t>—Empirical findings from developing countries</a:t>
            </a:r>
            <a:endParaRPr lang="en-US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95400"/>
            <a:ext cx="8229601" cy="4953000"/>
          </a:xfrm>
        </p:spPr>
        <p:txBody>
          <a:bodyPr anchor="t"/>
          <a:lstStyle/>
          <a:p>
            <a:pPr algn="l"/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Energy audits at 12 WWUs in Latin America and the Caribbean revealed </a:t>
            </a:r>
          </a:p>
          <a:p>
            <a:pPr lvl="1">
              <a:buFont typeface="Wingdings" pitchFamily="2" charset="2"/>
              <a:buChar char="ü"/>
            </a:pP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9 to 39 percent energy-saving potential at utility level and</a:t>
            </a:r>
            <a:b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   average payback period of 1.5 years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main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EE </a:t>
            </a: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problems with pumps and motors due to inadequate pump </a:t>
            </a:r>
            <a:b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    specifications, change in operating conditions, and a lack of regular and </a:t>
            </a:r>
            <a:b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    structured maintenance</a:t>
            </a:r>
          </a:p>
          <a:p>
            <a:pPr algn="l">
              <a:spcBef>
                <a:spcPts val="1200"/>
              </a:spcBef>
            </a:pP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An energy assessment study of 5 WWUs in China identified </a:t>
            </a:r>
          </a:p>
          <a:p>
            <a:pPr lvl="1">
              <a:buFont typeface="Wingdings" pitchFamily="2" charset="2"/>
              <a:buChar char="ü"/>
            </a:pP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main EE problems in pump stations and aeration systems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 multiple measures with</a:t>
            </a: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10 to 25 percent energy savings potential and </a:t>
            </a:r>
            <a:b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    payback periods of 1.7 to 5.9 years</a:t>
            </a:r>
          </a:p>
          <a:p>
            <a:pPr algn="l">
              <a:spcBef>
                <a:spcPts val="1200"/>
              </a:spcBef>
            </a:pPr>
            <a:r>
              <a:rPr lang="en-US" cap="none" dirty="0" smtClean="0">
                <a:solidFill>
                  <a:schemeClr val="tx1">
                    <a:lumMod val="50000"/>
                  </a:schemeClr>
                </a:solidFill>
              </a:rPr>
              <a:t>  Energy audits at 6 water utilities in Moldova revealed that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main EE problems linked to networks design/operation and pumps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6 to 55 percent energy-saving potential at utility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5943600"/>
            <a:ext cx="5280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</a:schemeClr>
                </a:solidFill>
              </a:rPr>
              <a:t>Source: ESMAP, 2012, A Primer on Energy Efficiency for Municipal Water and Wastewater Utilities</a:t>
            </a:r>
            <a:endParaRPr lang="en-US" sz="1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Non-revenue water and energy efficiency</a:t>
            </a:r>
            <a:endParaRPr lang="en-US" dirty="0"/>
          </a:p>
        </p:txBody>
      </p:sp>
      <p:pic>
        <p:nvPicPr>
          <p:cNvPr id="13" name="Content Placeholder 12" descr="Photo of a Hydrant with hose Connected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629400" y="4467225"/>
            <a:ext cx="214016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10" descr="http://www.freefoto.com/images/9907/04/9907_04_6---Water-supply-leak_web.jpg"/>
          <p:cNvPicPr>
            <a:picLocks noGrp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1371600"/>
            <a:ext cx="2133600" cy="149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6" name="Picture 2" descr="http://www.thehindu.com/multimedia/dynamic/00021/OFFBEAT_WEATHER_HEAT_21934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2971800"/>
            <a:ext cx="2140162" cy="14954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81000" y="1371600"/>
            <a:ext cx="609600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sz="2000" dirty="0" smtClean="0"/>
              <a:t>  NRW is commonly above 25% of water produced and </a:t>
            </a:r>
            <a:br>
              <a:rPr lang="en-US" sz="2000" dirty="0" smtClean="0"/>
            </a:br>
            <a:r>
              <a:rPr lang="en-US" sz="2000" dirty="0" smtClean="0"/>
              <a:t>     remains a complex and difficult issue  </a:t>
            </a:r>
          </a:p>
          <a:p>
            <a:pPr>
              <a:spcBef>
                <a:spcPts val="180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sz="2000" dirty="0" smtClean="0"/>
              <a:t>  A low NRW is often a good indication of well-managed</a:t>
            </a:r>
            <a:br>
              <a:rPr lang="en-US" sz="2000" dirty="0" smtClean="0"/>
            </a:br>
            <a:r>
              <a:rPr lang="en-US" sz="2000" dirty="0" smtClean="0"/>
              <a:t>    utility and efficient operation </a:t>
            </a:r>
          </a:p>
          <a:p>
            <a:pPr>
              <a:spcBef>
                <a:spcPts val="180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sz="2000" dirty="0" smtClean="0"/>
              <a:t>  Physical losses usually account for about 75% of NRW</a:t>
            </a:r>
          </a:p>
          <a:p>
            <a:pPr>
              <a:spcBef>
                <a:spcPts val="180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sz="2000" dirty="0" smtClean="0"/>
              <a:t>  Reducing physical losses reduces/postpones capital </a:t>
            </a:r>
            <a:br>
              <a:rPr lang="en-US" sz="2000" dirty="0" smtClean="0"/>
            </a:br>
            <a:r>
              <a:rPr lang="en-US" sz="2000" dirty="0" smtClean="0"/>
              <a:t>    investments for new supply and lowers electricity bill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Are the Challenges?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4040188" cy="639762"/>
          </a:xfrm>
        </p:spPr>
        <p:txBody>
          <a:bodyPr>
            <a:noAutofit/>
          </a:bodyPr>
          <a:lstStyle/>
          <a:p>
            <a:r>
              <a:rPr lang="en-US" sz="2000" dirty="0" smtClean="0"/>
              <a:t>Main barriers to improving EE in WWUs in developing countries</a:t>
            </a:r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04800" y="1752600"/>
            <a:ext cx="4192588" cy="44196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Absence of reliable data</a:t>
            </a:r>
          </a:p>
          <a:p>
            <a:pPr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Utilities cost and revenue structure</a:t>
            </a:r>
          </a:p>
          <a:p>
            <a:pPr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Governance</a:t>
            </a:r>
          </a:p>
          <a:p>
            <a:pPr lvl="1">
              <a:buClr>
                <a:schemeClr val="tx1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EE initiatives cannot be sustained if financial performance is not valued and rewarded</a:t>
            </a:r>
          </a:p>
          <a:p>
            <a:pPr>
              <a:spcBef>
                <a:spcPts val="1200"/>
              </a:spcBef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Know-how</a:t>
            </a:r>
          </a:p>
          <a:p>
            <a:pPr lvl="1">
              <a:buClr>
                <a:schemeClr val="tx1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Assistance needed to increase utility-level capacity to identify and undertake energy optimization</a:t>
            </a:r>
          </a:p>
          <a:p>
            <a:pPr>
              <a:spcBef>
                <a:spcPts val="1200"/>
              </a:spcBef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Financing</a:t>
            </a:r>
          </a:p>
          <a:p>
            <a:pPr lvl="1">
              <a:buClr>
                <a:schemeClr val="bg2">
                  <a:lumMod val="10000"/>
                </a:schemeClr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WWU/city creditworthiness</a:t>
            </a:r>
          </a:p>
          <a:p>
            <a:pPr lvl="1">
              <a:buClr>
                <a:schemeClr val="bg2">
                  <a:lumMod val="10000"/>
                </a:schemeClr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Small projects</a:t>
            </a:r>
          </a:p>
          <a:p>
            <a:pPr lvl="1">
              <a:buClr>
                <a:schemeClr val="bg2">
                  <a:lumMod val="10000"/>
                </a:schemeClr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Underdeveloped EE market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648200" y="914400"/>
            <a:ext cx="4041775" cy="639762"/>
          </a:xfrm>
        </p:spPr>
        <p:txBody>
          <a:bodyPr>
            <a:noAutofit/>
          </a:bodyPr>
          <a:lstStyle/>
          <a:p>
            <a:r>
              <a:rPr lang="en-US" sz="2000" dirty="0" smtClean="0"/>
              <a:t>Can you benchmark energy performance of water utilities?</a:t>
            </a:r>
            <a:endParaRPr lang="en-US" sz="2000" dirty="0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quarter" idx="4"/>
          </p:nvPr>
        </p:nvGraphicFramePr>
        <p:xfrm>
          <a:off x="4572000" y="1600200"/>
          <a:ext cx="40417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EE Financing Innovations for W&amp;WWUs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4040188" cy="6397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Energy Savings Performance Contract (ESPC)</a:t>
            </a:r>
          </a:p>
          <a:p>
            <a:r>
              <a:rPr lang="en-US" sz="1600" dirty="0" smtClean="0"/>
              <a:t>City of </a:t>
            </a:r>
            <a:r>
              <a:rPr lang="en-US" sz="1600" dirty="0" err="1" smtClean="0"/>
              <a:t>Emfuleni</a:t>
            </a:r>
            <a:r>
              <a:rPr lang="en-US" sz="1600" dirty="0" smtClean="0"/>
              <a:t>, South Africa</a:t>
            </a:r>
            <a:endParaRPr lang="en-US" sz="1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191000" cy="44497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>
              <a:buNone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</a:rPr>
              <a:t>Pre project condition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: 80% distribution losses due to leaks</a:t>
            </a:r>
          </a:p>
          <a:p>
            <a:pPr marL="0">
              <a:spcBef>
                <a:spcPts val="600"/>
              </a:spcBef>
              <a:buNone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</a:rPr>
              <a:t>Proposed intervention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: advanced pressure management</a:t>
            </a:r>
          </a:p>
          <a:p>
            <a:pPr marL="0">
              <a:spcBef>
                <a:spcPts val="600"/>
              </a:spcBef>
              <a:buNone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</a:rPr>
              <a:t>Barriers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: utility lacked technical expertise and funding</a:t>
            </a:r>
          </a:p>
          <a:p>
            <a:pPr marL="0">
              <a:spcBef>
                <a:spcPts val="600"/>
              </a:spcBef>
              <a:buNone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</a:rPr>
              <a:t>Solution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: shared savings ESPC could help address both issues</a:t>
            </a:r>
          </a:p>
          <a:p>
            <a:pPr marL="0">
              <a:spcBef>
                <a:spcPts val="600"/>
              </a:spcBef>
              <a:buNone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</a:rPr>
              <a:t>What happened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: </a:t>
            </a:r>
          </a:p>
          <a:p>
            <a:pPr mar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an external technical advisor was engaged to help the </a:t>
            </a:r>
            <a:b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          utility prepare and implement the project</a:t>
            </a:r>
          </a:p>
          <a:p>
            <a:pPr mar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A local engineering consulting firm WRP won the Build-</a:t>
            </a:r>
            <a:b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          Own-Operate-Transfer contract (5 years)</a:t>
            </a:r>
          </a:p>
          <a:p>
            <a:pPr mar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WRP obtained project financing from the Standard Bank </a:t>
            </a:r>
            <a:b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         of South Africa.</a:t>
            </a:r>
          </a:p>
          <a:p>
            <a:pPr mar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For the 5-year contract period: 20% of verified savings to </a:t>
            </a:r>
            <a:b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          WRP and 80% to the utility. The project has 20-years life</a:t>
            </a:r>
          </a:p>
          <a:p>
            <a:pPr marL="0">
              <a:spcBef>
                <a:spcPts val="600"/>
              </a:spcBef>
              <a:buNone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</a:rPr>
              <a:t>The results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: </a:t>
            </a:r>
          </a:p>
          <a:p>
            <a:pPr mar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7-8 million m</a:t>
            </a:r>
            <a:r>
              <a:rPr lang="en-US" sz="1200" baseline="30000" dirty="0" smtClean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/yr water savings and 14,250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MWh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/yr </a:t>
            </a:r>
            <a:b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           electricity savings, worth a total of US$3.8 million/yr </a:t>
            </a:r>
          </a:p>
          <a:p>
            <a:pPr mar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WRP recovered its investment in one year</a:t>
            </a:r>
          </a:p>
          <a:p>
            <a:pPr marL="0">
              <a:spcBef>
                <a:spcPts val="1200"/>
              </a:spcBef>
              <a:buNone/>
            </a:pPr>
            <a:r>
              <a:rPr lang="en-US" sz="1000" dirty="0" smtClean="0">
                <a:solidFill>
                  <a:schemeClr val="tx1">
                    <a:lumMod val="50000"/>
                  </a:schemeClr>
                </a:solidFill>
              </a:rPr>
              <a:t>Source http://www.esmap.org/esmap/node/231.</a:t>
            </a:r>
            <a:endParaRPr lang="en-US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914400"/>
            <a:ext cx="4041775" cy="639762"/>
          </a:xfrm>
        </p:spPr>
        <p:txBody>
          <a:bodyPr>
            <a:noAutofit/>
          </a:bodyPr>
          <a:lstStyle/>
          <a:p>
            <a:r>
              <a:rPr lang="en-US" sz="1600" dirty="0" smtClean="0"/>
              <a:t>Carbon Financing  </a:t>
            </a:r>
          </a:p>
          <a:p>
            <a:r>
              <a:rPr lang="en-US" sz="1600" dirty="0" smtClean="0"/>
              <a:t>State of Karnataka, India</a:t>
            </a:r>
            <a:endParaRPr lang="en-US" sz="16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1676401"/>
            <a:ext cx="4191000" cy="4419600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0">
              <a:lnSpc>
                <a:spcPct val="120000"/>
              </a:lnSpc>
              <a:buNone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</a:rPr>
              <a:t>Objective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:  reduce the energy required for bulk water service delivery from 8 pumping schemes in six municipalities </a:t>
            </a:r>
          </a:p>
          <a:p>
            <a:pPr marL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</a:rPr>
              <a:t>Expected savings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: 23.7 million </a:t>
            </a:r>
            <a:r>
              <a:rPr lang="en-US" sz="2200" dirty="0" err="1" smtClean="0">
                <a:solidFill>
                  <a:schemeClr val="tx1">
                    <a:lumMod val="50000"/>
                  </a:schemeClr>
                </a:solidFill>
              </a:rPr>
              <a:t>kWhs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 per annum, 21,333 CO</a:t>
            </a:r>
            <a:r>
              <a:rPr lang="en-US" sz="2200" baseline="-25000" dirty="0" smtClean="0">
                <a:solidFill>
                  <a:schemeClr val="tx1">
                    <a:lumMod val="50000"/>
                  </a:schemeClr>
                </a:solidFill>
              </a:rPr>
              <a:t>2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te per annum.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</a:rPr>
              <a:t>Measures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: </a:t>
            </a:r>
          </a:p>
          <a:p>
            <a:pPr marL="400050" lvl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installing more energy efficient pumps, including the correct size of pumps or larger and more energy efficient pumps to respond to higher water demand; </a:t>
            </a:r>
          </a:p>
          <a:p>
            <a:pPr marL="400050" lvl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decommissioning old multi-pumps; and </a:t>
            </a:r>
          </a:p>
          <a:p>
            <a:pPr marL="400050" lvl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introducing improved metering and monitoring and other practices.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The CDM project adopted an approved small-scale methodology—demand-side EE activities for specific technologies—and modified it to enable pumping system level monitoring. </a:t>
            </a:r>
          </a:p>
          <a:p>
            <a:pPr marL="0">
              <a:lnSpc>
                <a:spcPct val="120000"/>
              </a:lnSpc>
              <a:buNone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</a:rPr>
              <a:t>Lesson</a:t>
            </a:r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</a:rPr>
              <a:t>: it was a major challenge to collect the baseline water and electricity data required to calculate greenhouse gas emissions from the project. </a:t>
            </a:r>
          </a:p>
          <a:p>
            <a:pPr marL="0">
              <a:lnSpc>
                <a:spcPct val="120000"/>
              </a:lnSpc>
              <a:buNone/>
            </a:pPr>
            <a:endParaRPr lang="en-US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>
              <a:lnSpc>
                <a:spcPct val="120000"/>
              </a:lnSpc>
              <a:buNone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Source: ESMAP, 2012, A Primer on Energy Efficiency for Municipal Water and Wastewater Utilities</a:t>
            </a:r>
          </a:p>
          <a:p>
            <a:pPr marL="0">
              <a:buNone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57200" y="2133600"/>
            <a:ext cx="38100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24400" y="4876800"/>
            <a:ext cx="36576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you do EE in a WWU?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381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Knowing your issues and objectives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28600" y="1676400"/>
            <a:ext cx="4343400" cy="4449763"/>
          </a:xfrm>
        </p:spPr>
        <p:txBody>
          <a:bodyPr>
            <a:normAutofit/>
          </a:bodyPr>
          <a:lstStyle/>
          <a:p>
            <a:pPr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Reducing power demand and energy consumption</a:t>
            </a:r>
          </a:p>
          <a:p>
            <a:pPr lvl="1">
              <a:buClr>
                <a:schemeClr val="tx1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reduction of kW and </a:t>
            </a:r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kWhs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Managing system charges for peak demand and inefficiency</a:t>
            </a:r>
          </a:p>
          <a:p>
            <a:pPr lvl="1">
              <a:buClr>
                <a:schemeClr val="tx1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reduction of electricity bills but little or no energy savings</a:t>
            </a:r>
          </a:p>
          <a:p>
            <a:pPr>
              <a:spcBef>
                <a:spcPts val="1200"/>
              </a:spcBef>
              <a:buClr>
                <a:srgbClr val="EDA617"/>
              </a:buClr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Managing volatile or high  energy cost </a:t>
            </a:r>
          </a:p>
          <a:p>
            <a:pPr lvl="1">
              <a:buClr>
                <a:schemeClr val="tx1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long-term hedging through alternative supply arrangements</a:t>
            </a:r>
          </a:p>
          <a:p>
            <a:pPr>
              <a:buClr>
                <a:srgbClr val="EDA617"/>
              </a:buClr>
            </a:pP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041775" cy="381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Have a plan and start simple </a:t>
            </a:r>
            <a:endParaRPr lang="en-US" sz="2000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410" y="1599104"/>
            <a:ext cx="4186790" cy="443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172200" y="1828800"/>
            <a:ext cx="1524000" cy="3962400"/>
          </a:xfrm>
          <a:prstGeom prst="downArrow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762000"/>
            <a:ext cx="8229601" cy="5410200"/>
          </a:xfrm>
        </p:spPr>
        <p:txBody>
          <a:bodyPr anchor="ctr"/>
          <a:lstStyle/>
          <a:p>
            <a:pPr>
              <a:buNone/>
            </a:pPr>
            <a:r>
              <a:rPr lang="en-US" cap="none" dirty="0" err="1" smtClean="0">
                <a:solidFill>
                  <a:srgbClr val="2B1DE3"/>
                </a:solidFill>
              </a:rPr>
              <a:t>WeW</a:t>
            </a:r>
            <a:endParaRPr lang="en-US" cap="none" dirty="0" smtClean="0">
              <a:solidFill>
                <a:srgbClr val="2B1DE3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1738" y="673947"/>
            <a:ext cx="2920363" cy="3748034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73947"/>
            <a:ext cx="2734538" cy="398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2101" y="673947"/>
            <a:ext cx="2925284" cy="373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Growing Demand for Water Sector Information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09550" y="1143000"/>
            <a:ext cx="52006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180975" marR="0" lvl="0" indent="-180975" defTabSz="914400" latinLnBrk="0">
              <a:spcAft>
                <a:spcPts val="40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600" b="1" i="1" dirty="0">
                <a:solidFill>
                  <a:srgbClr val="F47C15"/>
                </a:solidFill>
                <a:latin typeface="Candara" pitchFamily="34" charset="0"/>
                <a:ea typeface="ＭＳ Ｐゴシック" pitchFamily="-111" charset="-128"/>
                <a:cs typeface="ＭＳ Ｐゴシック" pitchFamily="-111" charset="-128"/>
              </a:rPr>
              <a:t>Accurate and unbiased information about the sector is a key for the sector development, however:</a:t>
            </a:r>
          </a:p>
          <a:p>
            <a:pPr marL="180975" marR="0" lvl="0" indent="-180975" defTabSz="914400" latinLnBrk="0">
              <a:lnSpc>
                <a:spcPct val="100000"/>
              </a:lnSpc>
              <a:spcAft>
                <a:spcPts val="400"/>
              </a:spcAft>
              <a:buClrTx/>
              <a:buSzTx/>
              <a:tabLst/>
              <a:defRPr/>
            </a:pPr>
            <a:endParaRPr lang="en-US" b="1" i="1" dirty="0">
              <a:solidFill>
                <a:srgbClr val="F47C15"/>
              </a:solidFill>
              <a:latin typeface="Candara" pitchFamily="34" charset="0"/>
              <a:ea typeface="ＭＳ Ｐゴシック" pitchFamily="-111" charset="-128"/>
              <a:cs typeface="ＭＳ Ｐゴシック" pitchFamily="-111" charset="-128"/>
            </a:endParaRPr>
          </a:p>
          <a:p>
            <a:pPr marL="360363" marR="0" lvl="1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42C73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Information is fragmented</a:t>
            </a:r>
          </a:p>
          <a:p>
            <a:pPr marL="360363" marR="0" lvl="1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42C73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No standard for data collection</a:t>
            </a:r>
          </a:p>
          <a:p>
            <a:pPr marL="360363" marR="0" lvl="1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42C73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Common problem of data collection: misbalance between technical, financial and quality information</a:t>
            </a:r>
          </a:p>
          <a:p>
            <a:pPr marL="360363" marR="0" lvl="1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42C73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Little comparison with international water providers, or such comparisons are artificial</a:t>
            </a:r>
          </a:p>
          <a:p>
            <a:pPr marL="360363" marR="0" lvl="1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42C73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Lack of systematized best practices information</a:t>
            </a:r>
          </a:p>
          <a:p>
            <a:pPr marL="360363" marR="0" lvl="1" indent="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42C73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New challenges: Financial crisis, climate change, accelerated urbanization</a:t>
            </a: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2400" b="1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11964"/>
            <a:ext cx="3419872" cy="504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48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048001" cy="289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0"/>
            <a:ext cx="300870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252" y="-1"/>
            <a:ext cx="3198748" cy="289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2971800" cy="271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2895601"/>
            <a:ext cx="2971800" cy="26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2895600"/>
            <a:ext cx="3200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47054" y="54102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We are ready to work with all partners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hlinkClick r:id="rId9"/>
              </a:rPr>
              <a:t>WWW.IB-NET.ORG</a:t>
            </a:r>
            <a:r>
              <a:rPr lang="en-US" b="1" dirty="0" smtClean="0"/>
              <a:t>        </a:t>
            </a:r>
            <a:r>
              <a:rPr lang="en-US" b="1" dirty="0" smtClean="0">
                <a:hlinkClick r:id="rId10"/>
              </a:rPr>
              <a:t>WWW.WSP.ORG</a:t>
            </a:r>
            <a:r>
              <a:rPr lang="en-US" b="1" dirty="0" smtClean="0"/>
              <a:t>  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56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/>
          <a:lstStyle/>
          <a:p>
            <a:r>
              <a:rPr lang="en-US" dirty="0"/>
              <a:t>IBNET </a:t>
            </a:r>
            <a:r>
              <a:rPr lang="en-US" dirty="0" smtClean="0"/>
              <a:t>Tools and Instruments</a:t>
            </a:r>
            <a:endParaRPr lang="en-US" dirty="0"/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WWW.IB-NET.ORG</a:t>
            </a:r>
          </a:p>
          <a:p>
            <a:r>
              <a:rPr lang="en-US" sz="2400" dirty="0"/>
              <a:t>Five major elements:</a:t>
            </a:r>
          </a:p>
          <a:p>
            <a:pPr lvl="1"/>
            <a:r>
              <a:rPr lang="en-US" sz="2200" dirty="0"/>
              <a:t>IBNET concept and objectives with FAQ section</a:t>
            </a:r>
          </a:p>
          <a:p>
            <a:pPr lvl="1"/>
            <a:r>
              <a:rPr lang="en-US" sz="2200" dirty="0"/>
              <a:t>IBNET toolkit</a:t>
            </a:r>
          </a:p>
          <a:p>
            <a:pPr lvl="1"/>
            <a:r>
              <a:rPr lang="en-US" sz="2200" dirty="0"/>
              <a:t>Indicator database with search mechanism + interactive </a:t>
            </a:r>
            <a:r>
              <a:rPr lang="en-US" sz="2200" dirty="0" smtClean="0"/>
              <a:t>maps</a:t>
            </a:r>
            <a:endParaRPr lang="en-US" sz="2200" dirty="0"/>
          </a:p>
          <a:p>
            <a:pPr lvl="1"/>
            <a:r>
              <a:rPr lang="en-US" sz="2200" dirty="0"/>
              <a:t>Additional tools and </a:t>
            </a:r>
            <a:r>
              <a:rPr lang="en-US" sz="2200" dirty="0" smtClean="0"/>
              <a:t>resources</a:t>
            </a:r>
          </a:p>
          <a:p>
            <a:pPr lvl="1"/>
            <a:r>
              <a:rPr lang="en-US" sz="2200" dirty="0" smtClean="0"/>
              <a:t>Tariff database</a:t>
            </a:r>
            <a:endParaRPr lang="en-US" sz="2200" dirty="0"/>
          </a:p>
          <a:p>
            <a:pPr lvl="1"/>
            <a:r>
              <a:rPr lang="en-US" sz="2200" dirty="0"/>
              <a:t>Information sharing including links to benchmarking organizations worldwide</a:t>
            </a:r>
          </a:p>
          <a:p>
            <a:r>
              <a:rPr lang="en-US" sz="2400" dirty="0"/>
              <a:t>Available in </a:t>
            </a:r>
            <a:r>
              <a:rPr lang="en-US" sz="2400" dirty="0" smtClean="0"/>
              <a:t> English, French, Russian </a:t>
            </a:r>
            <a:r>
              <a:rPr lang="en-US" sz="2400" dirty="0"/>
              <a:t>and </a:t>
            </a:r>
            <a:r>
              <a:rPr lang="en-US" sz="2400" dirty="0" smtClean="0"/>
              <a:t>Spanish</a:t>
            </a:r>
            <a:endParaRPr lang="en-US" sz="24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fld id="{69CC21CD-ED59-4953-881B-DEB175C1530C}" type="slidenum">
              <a:rPr lang="zh-CN" altLang="en-US"/>
              <a:pPr/>
              <a:t>3</a:t>
            </a:fld>
            <a:endParaRPr lang="en-US" altLang="zh-CN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441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0822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1040590"/>
            <a:ext cx="4572000" cy="360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591284" y="152400"/>
            <a:ext cx="6328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  <a:cs typeface="ＭＳ Ｐゴシック" pitchFamily="-111" charset="-128"/>
              </a:rPr>
              <a:t>IBNET Development Progress and Achievements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914400"/>
            <a:ext cx="4572000" cy="108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4500 </a:t>
            </a: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utilities (as of </a:t>
            </a:r>
            <a:r>
              <a:rPr lang="en-US" sz="20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May. 2014)</a:t>
            </a:r>
            <a:endParaRPr lang="en-US" sz="2000" dirty="0">
              <a:solidFill>
                <a:srgbClr val="142C73"/>
              </a:solidFill>
              <a:latin typeface="Candara" pitchFamily="34" charset="0"/>
              <a:ea typeface="ＭＳ Ｐゴシック" pitchFamily="-111" charset="-128"/>
            </a:endParaRP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3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75% &gt; 4 years time series</a:t>
            </a: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3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Constantly updated from 1996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4800600"/>
            <a:ext cx="8686800" cy="7130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&gt;1,000,000 </a:t>
            </a: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visits since June 2008 </a:t>
            </a:r>
            <a:r>
              <a:rPr lang="en-US" sz="20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from 206 </a:t>
            </a: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countries and territories</a:t>
            </a: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3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De-facto performance assessment standard for the sector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2636912"/>
            <a:ext cx="4572000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3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Widely used for </a:t>
            </a:r>
            <a:r>
              <a:rPr lang="en-US" sz="20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performance assessment </a:t>
            </a: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by development agencies, </a:t>
            </a:r>
            <a:r>
              <a:rPr lang="en-US" sz="20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banks</a:t>
            </a:r>
            <a:endParaRPr lang="en-US" sz="2000" dirty="0">
              <a:solidFill>
                <a:srgbClr val="142C73"/>
              </a:solidFill>
              <a:latin typeface="Candara" pitchFamily="34" charset="0"/>
              <a:ea typeface="ＭＳ Ｐゴシック" pitchFamily="-111" charset="-128"/>
            </a:endParaRP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3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Data collection standard in a </a:t>
            </a:r>
            <a:r>
              <a:rPr lang="en-US" sz="20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few countries</a:t>
            </a:r>
            <a:endParaRPr lang="en-US" sz="2000" dirty="0">
              <a:solidFill>
                <a:srgbClr val="142C73"/>
              </a:solidFill>
              <a:latin typeface="Candara" pitchFamily="34" charset="0"/>
              <a:ea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97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229600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  <a:cs typeface="ＭＳ Ｐゴシック" pitchFamily="-111" charset="-128"/>
              </a:rPr>
              <a:t>IBNET Toolkit: Foundation of Success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412776"/>
            <a:ext cx="8153400" cy="2506327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rtlCol="0">
            <a:spAutoFit/>
          </a:bodyPr>
          <a:lstStyle/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IWA based data collection standard and indicators</a:t>
            </a: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No changes since IBNET inception in data allowed to collect comparable data from more than 110 countries</a:t>
            </a: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Built-in cross-checks</a:t>
            </a: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Aggregation principles </a:t>
            </a: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Clear guide for the data collection and indicators calculation</a:t>
            </a:r>
          </a:p>
          <a:p>
            <a:pPr marL="360363" lvl="1" indent="182563">
              <a:lnSpc>
                <a:spcPct val="80000"/>
              </a:lnSpc>
              <a:spcAft>
                <a:spcPts val="100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Limited information beyond utilities operations</a:t>
            </a:r>
          </a:p>
        </p:txBody>
      </p:sp>
      <p:pic>
        <p:nvPicPr>
          <p:cNvPr id="4" name="Picture 3" descr="C:\Users\wb165843\AppData\Local\Microsoft\Windows\Temporary Internet Files\Content.Word\New Picture (7).bmp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80560"/>
            <a:ext cx="91440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17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198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Water Utilities Associations</a:t>
            </a:r>
          </a:p>
          <a:p>
            <a:pPr marL="457200" lvl="1" indent="0">
              <a:buNone/>
            </a:pPr>
            <a:r>
              <a:rPr lang="en-US" sz="1800" dirty="0" smtClean="0"/>
              <a:t>Research institutes and academia working with utilities</a:t>
            </a:r>
          </a:p>
          <a:p>
            <a:pPr marL="457200" lvl="1" indent="0">
              <a:buNone/>
            </a:pPr>
            <a:r>
              <a:rPr lang="en-US" sz="1800" dirty="0" smtClean="0"/>
              <a:t>Utility-based consulting firms </a:t>
            </a:r>
          </a:p>
          <a:p>
            <a:pPr marL="457200" lvl="1" indent="0">
              <a:buNone/>
            </a:pPr>
            <a:r>
              <a:rPr lang="en-US" sz="1800" dirty="0"/>
              <a:t>Direct submission by </a:t>
            </a:r>
            <a:r>
              <a:rPr lang="en-US" sz="1800" dirty="0" smtClean="0"/>
              <a:t>utilities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National Regulatory Systems</a:t>
            </a:r>
          </a:p>
          <a:p>
            <a:pPr marL="457200" indent="-457200">
              <a:buFont typeface="+mj-lt"/>
              <a:buAutoNum type="arabicPeriod"/>
            </a:pP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Design Institutes</a:t>
            </a:r>
          </a:p>
          <a:p>
            <a:pPr marL="457200" indent="-457200">
              <a:buFont typeface="+mj-lt"/>
              <a:buAutoNum type="arabicPeriod"/>
            </a:pP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Local Consultants</a:t>
            </a:r>
            <a:br>
              <a:rPr lang="en-US" sz="2200" dirty="0" smtClean="0"/>
            </a:b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International Consultants</a:t>
            </a:r>
            <a:endParaRPr lang="en-US" sz="2200" dirty="0"/>
          </a:p>
        </p:txBody>
      </p:sp>
      <p:sp>
        <p:nvSpPr>
          <p:cNvPr id="6" name="Isosceles Triangle 5"/>
          <p:cNvSpPr/>
          <p:nvPr/>
        </p:nvSpPr>
        <p:spPr>
          <a:xfrm flipV="1">
            <a:off x="6019800" y="1524000"/>
            <a:ext cx="3124200" cy="4495800"/>
          </a:xfrm>
          <a:prstGeom prst="triangle">
            <a:avLst>
              <a:gd name="adj" fmla="val 49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05600" y="2133600"/>
            <a:ext cx="16781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Sustainability</a:t>
            </a:r>
            <a:r>
              <a:rPr lang="en-US" sz="18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 </a:t>
            </a:r>
            <a:r>
              <a:rPr lang="en-US" sz="18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of </a:t>
            </a:r>
          </a:p>
          <a:p>
            <a:pPr algn="ctr"/>
            <a:r>
              <a:rPr lang="en-US" sz="18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Information</a:t>
            </a:r>
          </a:p>
          <a:p>
            <a:pPr algn="ctr"/>
            <a:r>
              <a:rPr lang="en-US" sz="1800" dirty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and </a:t>
            </a:r>
            <a:r>
              <a:rPr lang="en-US" sz="1800" dirty="0" smtClean="0">
                <a:solidFill>
                  <a:srgbClr val="142C73"/>
                </a:solidFill>
                <a:latin typeface="Candara" pitchFamily="34" charset="0"/>
                <a:ea typeface="ＭＳ Ｐゴシック" pitchFamily="-111" charset="-128"/>
              </a:rPr>
              <a:t>data collection</a:t>
            </a:r>
            <a:endParaRPr lang="en-US" sz="1800" dirty="0">
              <a:solidFill>
                <a:srgbClr val="142C73"/>
              </a:solidFill>
              <a:latin typeface="Candara" pitchFamily="34" charset="0"/>
              <a:ea typeface="ＭＳ Ｐゴシック" pitchFamily="-111" charset="-128"/>
            </a:endParaRPr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84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of Data Assessment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538" y="1828800"/>
            <a:ext cx="340846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1" y="1828800"/>
            <a:ext cx="373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269799"/>
              </p:ext>
            </p:extLst>
          </p:nvPr>
        </p:nvGraphicFramePr>
        <p:xfrm>
          <a:off x="152400" y="1828800"/>
          <a:ext cx="5105400" cy="5029200"/>
        </p:xfrm>
        <a:graphic>
          <a:graphicData uri="http://schemas.openxmlformats.org/drawingml/2006/table">
            <a:tbl>
              <a:tblPr/>
              <a:tblGrid>
                <a:gridCol w="983508"/>
                <a:gridCol w="3204689"/>
                <a:gridCol w="917203"/>
              </a:tblGrid>
              <a:tr h="69482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 quality score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 quality definition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Reliability rate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7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 data available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5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Based on reliable records, procedures, investigations or analyses, that are properly documented and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recognised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as the best available.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9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Generally as in Score 1, but with minor shortcomings, e.g. some documentation is missing, the assessment is old, or some reliance on unconfirmed reports or extrapolation is made.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80%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65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Extrapolation from a limited sample for which band 1 or 2 information is available.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70%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14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the best estimates of Utility staff, without measurement or documented evidence.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6235" marR="6235" marT="6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23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Quality Accreditation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Comparison of IBNET definition and the country definition</a:t>
            </a:r>
          </a:p>
          <a:p>
            <a:r>
              <a:rPr lang="en-US" dirty="0" smtClean="0"/>
              <a:t>Rate</a:t>
            </a:r>
          </a:p>
          <a:p>
            <a:r>
              <a:rPr lang="en-US" dirty="0" smtClean="0"/>
              <a:t>Grouping of the categories</a:t>
            </a:r>
          </a:p>
          <a:p>
            <a:r>
              <a:rPr lang="en-US" dirty="0" smtClean="0"/>
              <a:t>Accreditation by categories</a:t>
            </a:r>
          </a:p>
          <a:p>
            <a:r>
              <a:rPr lang="en-US" dirty="0" smtClean="0"/>
              <a:t>Overall Data Quality Accreditation 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426" y="1676400"/>
            <a:ext cx="4496574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74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Efficiency in World Bank Urban Water and Sanitation Operations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5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FY2000-2010 urban water and sanitation lending portfolio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3886200" cy="3992563"/>
          </a:xfrm>
        </p:spPr>
        <p:txBody>
          <a:bodyPr>
            <a:normAutofit/>
          </a:bodyPr>
          <a:lstStyle/>
          <a:p>
            <a:pPr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178 projects </a:t>
            </a:r>
          </a:p>
          <a:p>
            <a:pPr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US$16.1 billion commitments</a:t>
            </a:r>
          </a:p>
          <a:p>
            <a:pPr>
              <a:buClr>
                <a:srgbClr val="EDA617"/>
              </a:buClr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19 projects had explicitly identified EE as a KPI and 15 of them were in the ECA region</a:t>
            </a:r>
            <a:endParaRPr lang="en-US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572000" y="1295400"/>
            <a:ext cx="4041775" cy="60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Main EE interventions found in WB water and sanitation operations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886200"/>
            <a:ext cx="3733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F244-95AD-4204-80E5-6E367B00C6D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2057400"/>
            <a:ext cx="3810000" cy="4103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Investments</a:t>
            </a:r>
            <a:r>
              <a:rPr lang="en-US" dirty="0" smtClean="0"/>
              <a:t>:  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Pump station rehabilitation 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Network rehabilitation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Leak detection and repair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Pressure management 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Gravity-fed supply 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Technical assistance</a:t>
            </a:r>
            <a:r>
              <a:rPr lang="en-US" dirty="0" smtClean="0"/>
              <a:t>: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 Demand-side management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 Utility planning</a:t>
            </a:r>
          </a:p>
          <a:p>
            <a:pPr>
              <a:spcBef>
                <a:spcPts val="600"/>
              </a:spcBef>
              <a:buClr>
                <a:srgbClr val="EDA617"/>
              </a:buClr>
              <a:buSzPct val="150000"/>
            </a:pP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Delivery models</a:t>
            </a:r>
            <a:r>
              <a:rPr lang="en-US" dirty="0" smtClean="0"/>
              <a:t>: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Direct lending to utilities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Municipal development funds</a:t>
            </a:r>
          </a:p>
          <a:p>
            <a:pPr>
              <a:spcBef>
                <a:spcPts val="240"/>
              </a:spcBef>
              <a:buClr>
                <a:srgbClr val="EDA617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 Public-private partnerships</a:t>
            </a:r>
          </a:p>
        </p:txBody>
      </p:sp>
      <p:sp>
        <p:nvSpPr>
          <p:cNvPr id="9" name="Oval 8"/>
          <p:cNvSpPr/>
          <p:nvPr/>
        </p:nvSpPr>
        <p:spPr>
          <a:xfrm>
            <a:off x="914400" y="4495800"/>
            <a:ext cx="304800" cy="1295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05000" y="4495800"/>
            <a:ext cx="304800" cy="1295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</TotalTime>
  <Words>1267</Words>
  <Application>Microsoft Office PowerPoint</Application>
  <PresentationFormat>On-screen Show (4:3)</PresentationFormat>
  <Paragraphs>253</Paragraphs>
  <Slides>20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 Unicode MS</vt:lpstr>
      <vt:lpstr>ＭＳ Ｐゴシック</vt:lpstr>
      <vt:lpstr>宋体</vt:lpstr>
      <vt:lpstr>Arial</vt:lpstr>
      <vt:lpstr>Calibri</vt:lpstr>
      <vt:lpstr>Candara</vt:lpstr>
      <vt:lpstr>Webdings</vt:lpstr>
      <vt:lpstr>Wingdings</vt:lpstr>
      <vt:lpstr>Office Theme</vt:lpstr>
      <vt:lpstr>PowerPoint Presentation</vt:lpstr>
      <vt:lpstr>Growing Demand for Water Sector Information</vt:lpstr>
      <vt:lpstr>IBNET Tools and Instruments</vt:lpstr>
      <vt:lpstr>PowerPoint Presentation</vt:lpstr>
      <vt:lpstr>PowerPoint Presentation</vt:lpstr>
      <vt:lpstr>Data Collection Partners</vt:lpstr>
      <vt:lpstr>Quality of Data Assessment</vt:lpstr>
      <vt:lpstr>Data Quality Accreditation Tool</vt:lpstr>
      <vt:lpstr>Energy Efficiency in World Bank Urban Water and Sanitation Operations</vt:lpstr>
      <vt:lpstr>Some Recent World Bank Projects Worth Noting</vt:lpstr>
      <vt:lpstr>Urban Water Supply and Sanitation  Global Context and Trends</vt:lpstr>
      <vt:lpstr>Cost Structure and Incentives</vt:lpstr>
      <vt:lpstr>Financially Viable Energy-Saving Opportunities — Empirical findings from industrialized countries</vt:lpstr>
      <vt:lpstr>Financially Viable Energy-Saving Opportunities —Empirical findings from developing countries</vt:lpstr>
      <vt:lpstr>Non-revenue water and energy efficiency</vt:lpstr>
      <vt:lpstr>What Are the Challenges?</vt:lpstr>
      <vt:lpstr>EE Financing Innovations for W&amp;WWUs</vt:lpstr>
      <vt:lpstr>How do you do EE in a WWU?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wb335405</dc:creator>
  <cp:lastModifiedBy>Katya</cp:lastModifiedBy>
  <cp:revision>260</cp:revision>
  <dcterms:created xsi:type="dcterms:W3CDTF">2012-01-24T21:15:16Z</dcterms:created>
  <dcterms:modified xsi:type="dcterms:W3CDTF">2015-01-16T12:03:29Z</dcterms:modified>
</cp:coreProperties>
</file>